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Ex1.xml" ContentType="application/vnd.ms-office.chartex+xml"/>
  <Override PartName="/ppt/charts/style1.xml" ContentType="application/vnd.ms-office.chartstyle+xml"/>
  <Override PartName="/ppt/charts/colors1.xml" ContentType="application/vnd.ms-office.chartcolorstyle+xml"/>
  <Override PartName="/ppt/charts/chart1.xml" ContentType="application/vnd.openxmlformats-officedocument.drawingml.chart+xml"/>
  <Override PartName="/ppt/charts/style2.xml" ContentType="application/vnd.ms-office.chartstyle+xml"/>
  <Override PartName="/ppt/charts/colors2.xml" ContentType="application/vnd.ms-office.chartcolorstyl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xml" ContentType="application/vnd.openxmlformats-officedocument.presentationml.notesSlide+xml"/>
  <Override PartName="/ppt/charts/chart3.xml" ContentType="application/vnd.openxmlformats-officedocument.drawingml.chart+xml"/>
  <Override PartName="/ppt/charts/style4.xml" ContentType="application/vnd.ms-office.chartstyle+xml"/>
  <Override PartName="/ppt/charts/colors4.xml" ContentType="application/vnd.ms-office.chartcolorstyle+xml"/>
  <Override PartName="/ppt/charts/chart4.xml" ContentType="application/vnd.openxmlformats-officedocument.drawingml.chart+xml"/>
  <Override PartName="/ppt/charts/style5.xml" ContentType="application/vnd.ms-office.chartstyle+xml"/>
  <Override PartName="/ppt/charts/colors5.xml" ContentType="application/vnd.ms-office.chartcolorstyl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ppt/charts/chart6.xml" ContentType="application/vnd.openxmlformats-officedocument.drawingml.chart+xml"/>
  <Override PartName="/ppt/charts/style7.xml" ContentType="application/vnd.ms-office.chartstyle+xml"/>
  <Override PartName="/ppt/charts/colors7.xml" ContentType="application/vnd.ms-office.chartcolorstyl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ppt/charts/chart8.xml" ContentType="application/vnd.openxmlformats-officedocument.drawingml.chart+xml"/>
  <Override PartName="/ppt/charts/style9.xml" ContentType="application/vnd.ms-office.chartstyle+xml"/>
  <Override PartName="/ppt/charts/colors9.xml" ContentType="application/vnd.ms-office.chartcolorstyle+xml"/>
  <Override PartName="/ppt/charts/chart9.xml" ContentType="application/vnd.openxmlformats-officedocument.drawingml.chart+xml"/>
  <Override PartName="/ppt/charts/style10.xml" ContentType="application/vnd.ms-office.chartstyle+xml"/>
  <Override PartName="/ppt/charts/colors10.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47"/>
  </p:notesMasterIdLst>
  <p:sldIdLst>
    <p:sldId id="256" r:id="rId5"/>
    <p:sldId id="259" r:id="rId6"/>
    <p:sldId id="261" r:id="rId7"/>
    <p:sldId id="258" r:id="rId8"/>
    <p:sldId id="257" r:id="rId9"/>
    <p:sldId id="260" r:id="rId10"/>
    <p:sldId id="263" r:id="rId11"/>
    <p:sldId id="264" r:id="rId12"/>
    <p:sldId id="262" r:id="rId13"/>
    <p:sldId id="307" r:id="rId14"/>
    <p:sldId id="293" r:id="rId15"/>
    <p:sldId id="289" r:id="rId16"/>
    <p:sldId id="306" r:id="rId17"/>
    <p:sldId id="290" r:id="rId18"/>
    <p:sldId id="305" r:id="rId19"/>
    <p:sldId id="266" r:id="rId20"/>
    <p:sldId id="281" r:id="rId21"/>
    <p:sldId id="275" r:id="rId22"/>
    <p:sldId id="282" r:id="rId23"/>
    <p:sldId id="295" r:id="rId24"/>
    <p:sldId id="296" r:id="rId25"/>
    <p:sldId id="273" r:id="rId26"/>
    <p:sldId id="271" r:id="rId27"/>
    <p:sldId id="298" r:id="rId28"/>
    <p:sldId id="299" r:id="rId29"/>
    <p:sldId id="274" r:id="rId30"/>
    <p:sldId id="285" r:id="rId31"/>
    <p:sldId id="268" r:id="rId32"/>
    <p:sldId id="284" r:id="rId33"/>
    <p:sldId id="288" r:id="rId34"/>
    <p:sldId id="283" r:id="rId35"/>
    <p:sldId id="300" r:id="rId36"/>
    <p:sldId id="301" r:id="rId37"/>
    <p:sldId id="302" r:id="rId38"/>
    <p:sldId id="310" r:id="rId39"/>
    <p:sldId id="303" r:id="rId40"/>
    <p:sldId id="294" r:id="rId41"/>
    <p:sldId id="312" r:id="rId42"/>
    <p:sldId id="265" r:id="rId43"/>
    <p:sldId id="308" r:id="rId44"/>
    <p:sldId id="309" r:id="rId45"/>
    <p:sldId id="304"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7B0BBB-CF41-4064-BD36-64521CAD7984}" v="279" vWet="281" dt="2023-12-14T00:52:33.899"/>
    <p1510:client id="{AAFF8BB5-8C2D-4D75-BFE0-5EF6FE9CD4E1}" v="154" dt="2023-12-13T21:57:26.530"/>
    <p1510:client id="{AB8411F5-8EAD-6025-C975-CD0932DE0DB0}" v="29" dt="2023-12-14T02:13:24.574"/>
    <p1510:client id="{AE592D7A-2A54-4F4C-9A61-002D8BFEC696}" v="4411" dt="2023-12-14T02:30:42.455"/>
    <p1510:client id="{E3AC14BB-025A-4F01-B4BE-EFBD0A01274A}" v="2" dt="2023-12-14T02:20:26.036"/>
    <p1510:client id="{EC07665A-096E-415E-9934-AF9733603121}" v="118" dt="2023-12-14T00:03:25.2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Hannah" userId="02cf5d5d-fc2b-4bae-bec9-fccb1f8eb0ab" providerId="ADAL" clId="{8DBFE475-A5CD-D141-83CD-D4B3DA64FB05}"/>
    <pc:docChg chg="undo custSel addSld modSld">
      <pc:chgData name="Matthew Hannah" userId="02cf5d5d-fc2b-4bae-bec9-fccb1f8eb0ab" providerId="ADAL" clId="{8DBFE475-A5CD-D141-83CD-D4B3DA64FB05}" dt="2023-11-30T03:03:53.954" v="1380" actId="1076"/>
      <pc:docMkLst>
        <pc:docMk/>
      </pc:docMkLst>
      <pc:sldChg chg="addSp delSp modSp mod">
        <pc:chgData name="Matthew Hannah" userId="02cf5d5d-fc2b-4bae-bec9-fccb1f8eb0ab" providerId="ADAL" clId="{8DBFE475-A5CD-D141-83CD-D4B3DA64FB05}" dt="2023-11-30T01:54:27.492" v="1101" actId="27918"/>
        <pc:sldMkLst>
          <pc:docMk/>
          <pc:sldMk cId="1004668494" sldId="257"/>
        </pc:sldMkLst>
        <pc:graphicFrameChg chg="add mod">
          <ac:chgData name="Matthew Hannah" userId="02cf5d5d-fc2b-4bae-bec9-fccb1f8eb0ab" providerId="ADAL" clId="{8DBFE475-A5CD-D141-83CD-D4B3DA64FB05}" dt="2023-11-30T01:46:40.943" v="1100" actId="14100"/>
          <ac:graphicFrameMkLst>
            <pc:docMk/>
            <pc:sldMk cId="1004668494" sldId="257"/>
            <ac:graphicFrameMk id="3" creationId="{DDA2D7A0-272B-7D4F-BA00-011DC7494EF8}"/>
          </ac:graphicFrameMkLst>
        </pc:graphicFrameChg>
        <pc:graphicFrameChg chg="del">
          <ac:chgData name="Matthew Hannah" userId="02cf5d5d-fc2b-4bae-bec9-fccb1f8eb0ab" providerId="ADAL" clId="{8DBFE475-A5CD-D141-83CD-D4B3DA64FB05}" dt="2023-11-30T01:46:32.273" v="1097" actId="478"/>
          <ac:graphicFrameMkLst>
            <pc:docMk/>
            <pc:sldMk cId="1004668494" sldId="257"/>
            <ac:graphicFrameMk id="4" creationId="{F64EC8B5-4BA1-0848-A7B1-D2E1CB2F3339}"/>
          </ac:graphicFrameMkLst>
        </pc:graphicFrameChg>
      </pc:sldChg>
      <pc:sldChg chg="addSp delSp modSp">
        <pc:chgData name="Matthew Hannah" userId="02cf5d5d-fc2b-4bae-bec9-fccb1f8eb0ab" providerId="ADAL" clId="{8DBFE475-A5CD-D141-83CD-D4B3DA64FB05}" dt="2023-11-30T02:56:32.648" v="1345" actId="14100"/>
        <pc:sldMkLst>
          <pc:docMk/>
          <pc:sldMk cId="2039349072" sldId="260"/>
        </pc:sldMkLst>
        <pc:spChg chg="add mod">
          <ac:chgData name="Matthew Hannah" userId="02cf5d5d-fc2b-4bae-bec9-fccb1f8eb0ab" providerId="ADAL" clId="{8DBFE475-A5CD-D141-83CD-D4B3DA64FB05}" dt="2023-11-30T02:56:32.648" v="1345" actId="14100"/>
          <ac:spMkLst>
            <pc:docMk/>
            <pc:sldMk cId="2039349072" sldId="260"/>
            <ac:spMk id="2" creationId="{E772FB8D-887A-324C-87AA-D62335D6830B}"/>
          </ac:spMkLst>
        </pc:spChg>
        <pc:spChg chg="del mod">
          <ac:chgData name="Matthew Hannah" userId="02cf5d5d-fc2b-4bae-bec9-fccb1f8eb0ab" providerId="ADAL" clId="{8DBFE475-A5CD-D141-83CD-D4B3DA64FB05}" dt="2023-11-30T02:54:41.777" v="1264" actId="478"/>
          <ac:spMkLst>
            <pc:docMk/>
            <pc:sldMk cId="2039349072" sldId="260"/>
            <ac:spMk id="4" creationId="{2640B145-3F03-8D47-8D6F-B32839DBE976}"/>
          </ac:spMkLst>
        </pc:spChg>
        <pc:graphicFrameChg chg="add del mod">
          <ac:chgData name="Matthew Hannah" userId="02cf5d5d-fc2b-4bae-bec9-fccb1f8eb0ab" providerId="ADAL" clId="{8DBFE475-A5CD-D141-83CD-D4B3DA64FB05}" dt="2023-11-30T01:33:30.940" v="1096" actId="20577"/>
          <ac:graphicFrameMkLst>
            <pc:docMk/>
            <pc:sldMk cId="2039349072" sldId="260"/>
            <ac:graphicFrameMk id="3" creationId="{8F735BEE-7975-AB43-8F03-F76BE2F04367}"/>
          </ac:graphicFrameMkLst>
        </pc:graphicFrameChg>
        <pc:picChg chg="add del mod">
          <ac:chgData name="Matthew Hannah" userId="02cf5d5d-fc2b-4bae-bec9-fccb1f8eb0ab" providerId="ADAL" clId="{8DBFE475-A5CD-D141-83CD-D4B3DA64FB05}" dt="2023-11-30T01:30:23.234" v="1064"/>
          <ac:picMkLst>
            <pc:docMk/>
            <pc:sldMk cId="2039349072" sldId="260"/>
            <ac:picMk id="1025" creationId="{8FD19789-6BFE-9446-848D-308B3992BEF4}"/>
          </ac:picMkLst>
        </pc:picChg>
      </pc:sldChg>
      <pc:sldChg chg="modSp add">
        <pc:chgData name="Matthew Hannah" userId="02cf5d5d-fc2b-4bae-bec9-fccb1f8eb0ab" providerId="ADAL" clId="{8DBFE475-A5CD-D141-83CD-D4B3DA64FB05}" dt="2023-11-30T01:23:45.111" v="1059" actId="20577"/>
        <pc:sldMkLst>
          <pc:docMk/>
          <pc:sldMk cId="1642495556" sldId="261"/>
        </pc:sldMkLst>
        <pc:spChg chg="mod">
          <ac:chgData name="Matthew Hannah" userId="02cf5d5d-fc2b-4bae-bec9-fccb1f8eb0ab" providerId="ADAL" clId="{8DBFE475-A5CD-D141-83CD-D4B3DA64FB05}" dt="2023-11-30T01:16:11.560" v="34" actId="20577"/>
          <ac:spMkLst>
            <pc:docMk/>
            <pc:sldMk cId="1642495556" sldId="261"/>
            <ac:spMk id="2" creationId="{29D2BD2B-1D84-9C43-8705-177B096BED8A}"/>
          </ac:spMkLst>
        </pc:spChg>
        <pc:spChg chg="mod">
          <ac:chgData name="Matthew Hannah" userId="02cf5d5d-fc2b-4bae-bec9-fccb1f8eb0ab" providerId="ADAL" clId="{8DBFE475-A5CD-D141-83CD-D4B3DA64FB05}" dt="2023-11-30T01:23:45.111" v="1059" actId="20577"/>
          <ac:spMkLst>
            <pc:docMk/>
            <pc:sldMk cId="1642495556" sldId="261"/>
            <ac:spMk id="3" creationId="{8DB9C1EB-3D08-5548-8C23-CEED8C36FA24}"/>
          </ac:spMkLst>
        </pc:spChg>
      </pc:sldChg>
      <pc:sldChg chg="addSp delSp modSp add mod">
        <pc:chgData name="Matthew Hannah" userId="02cf5d5d-fc2b-4bae-bec9-fccb1f8eb0ab" providerId="ADAL" clId="{8DBFE475-A5CD-D141-83CD-D4B3DA64FB05}" dt="2023-11-30T02:56:29.572" v="1344" actId="14100"/>
        <pc:sldMkLst>
          <pc:docMk/>
          <pc:sldMk cId="4218753158" sldId="262"/>
        </pc:sldMkLst>
        <pc:spChg chg="add mod">
          <ac:chgData name="Matthew Hannah" userId="02cf5d5d-fc2b-4bae-bec9-fccb1f8eb0ab" providerId="ADAL" clId="{8DBFE475-A5CD-D141-83CD-D4B3DA64FB05}" dt="2023-11-30T02:55:31.149" v="1281" actId="1076"/>
          <ac:spMkLst>
            <pc:docMk/>
            <pc:sldMk cId="4218753158" sldId="262"/>
            <ac:spMk id="4" creationId="{BD194D2F-80EF-B84C-AA02-8D5E1824C33C}"/>
          </ac:spMkLst>
        </pc:spChg>
        <pc:spChg chg="add mod">
          <ac:chgData name="Matthew Hannah" userId="02cf5d5d-fc2b-4bae-bec9-fccb1f8eb0ab" providerId="ADAL" clId="{8DBFE475-A5CD-D141-83CD-D4B3DA64FB05}" dt="2023-11-30T02:55:35.223" v="1282" actId="1076"/>
          <ac:spMkLst>
            <pc:docMk/>
            <pc:sldMk cId="4218753158" sldId="262"/>
            <ac:spMk id="5" creationId="{681D1516-BC16-D64E-B18F-BC40E1747703}"/>
          </ac:spMkLst>
        </pc:spChg>
        <pc:spChg chg="add del mod">
          <ac:chgData name="Matthew Hannah" userId="02cf5d5d-fc2b-4bae-bec9-fccb1f8eb0ab" providerId="ADAL" clId="{8DBFE475-A5CD-D141-83CD-D4B3DA64FB05}" dt="2023-11-30T02:55:12.749" v="1277" actId="478"/>
          <ac:spMkLst>
            <pc:docMk/>
            <pc:sldMk cId="4218753158" sldId="262"/>
            <ac:spMk id="6" creationId="{E54A6DBE-A060-A245-9025-45E798C56600}"/>
          </ac:spMkLst>
        </pc:spChg>
        <pc:spChg chg="add mod">
          <ac:chgData name="Matthew Hannah" userId="02cf5d5d-fc2b-4bae-bec9-fccb1f8eb0ab" providerId="ADAL" clId="{8DBFE475-A5CD-D141-83CD-D4B3DA64FB05}" dt="2023-11-30T02:56:29.572" v="1344" actId="14100"/>
          <ac:spMkLst>
            <pc:docMk/>
            <pc:sldMk cId="4218753158" sldId="262"/>
            <ac:spMk id="7" creationId="{A576CAF9-252E-D44A-AD20-182216A3DADA}"/>
          </ac:spMkLst>
        </pc:spChg>
        <pc:graphicFrameChg chg="add del">
          <ac:chgData name="Matthew Hannah" userId="02cf5d5d-fc2b-4bae-bec9-fccb1f8eb0ab" providerId="ADAL" clId="{8DBFE475-A5CD-D141-83CD-D4B3DA64FB05}" dt="2023-11-30T02:27:10.711" v="1107" actId="478"/>
          <ac:graphicFrameMkLst>
            <pc:docMk/>
            <pc:sldMk cId="4218753158" sldId="262"/>
            <ac:graphicFrameMk id="2" creationId="{28BC808C-40BA-974B-AA9E-1FFF3A3262BE}"/>
          </ac:graphicFrameMkLst>
        </pc:graphicFrameChg>
        <pc:graphicFrameChg chg="add mod">
          <ac:chgData name="Matthew Hannah" userId="02cf5d5d-fc2b-4bae-bec9-fccb1f8eb0ab" providerId="ADAL" clId="{8DBFE475-A5CD-D141-83CD-D4B3DA64FB05}" dt="2023-11-30T02:55:26.103" v="1280" actId="1076"/>
          <ac:graphicFrameMkLst>
            <pc:docMk/>
            <pc:sldMk cId="4218753158" sldId="262"/>
            <ac:graphicFrameMk id="3" creationId="{5458B98B-5E6F-B946-8EE3-9E6FFF286424}"/>
          </ac:graphicFrameMkLst>
        </pc:graphicFrameChg>
      </pc:sldChg>
      <pc:sldChg chg="addSp delSp modSp add">
        <pc:chgData name="Matthew Hannah" userId="02cf5d5d-fc2b-4bae-bec9-fccb1f8eb0ab" providerId="ADAL" clId="{8DBFE475-A5CD-D141-83CD-D4B3DA64FB05}" dt="2023-11-30T03:01:25.949" v="1360" actId="1076"/>
        <pc:sldMkLst>
          <pc:docMk/>
          <pc:sldMk cId="3882658785" sldId="263"/>
        </pc:sldMkLst>
        <pc:spChg chg="mod">
          <ac:chgData name="Matthew Hannah" userId="02cf5d5d-fc2b-4bae-bec9-fccb1f8eb0ab" providerId="ADAL" clId="{8DBFE475-A5CD-D141-83CD-D4B3DA64FB05}" dt="2023-11-30T02:56:24.668" v="1343" actId="1076"/>
          <ac:spMkLst>
            <pc:docMk/>
            <pc:sldMk cId="3882658785" sldId="263"/>
            <ac:spMk id="2" creationId="{FBFDA668-EF3F-1F47-A717-850373E71F61}"/>
          </ac:spMkLst>
        </pc:spChg>
        <pc:graphicFrameChg chg="add del">
          <ac:chgData name="Matthew Hannah" userId="02cf5d5d-fc2b-4bae-bec9-fccb1f8eb0ab" providerId="ADAL" clId="{8DBFE475-A5CD-D141-83CD-D4B3DA64FB05}" dt="2023-11-30T02:57:17.381" v="1347" actId="478"/>
          <ac:graphicFrameMkLst>
            <pc:docMk/>
            <pc:sldMk cId="3882658785" sldId="263"/>
            <ac:graphicFrameMk id="3" creationId="{38971096-02A9-C84F-A6C2-09987779581B}"/>
          </ac:graphicFrameMkLst>
        </pc:graphicFrameChg>
        <pc:graphicFrameChg chg="add del mod modGraphic">
          <ac:chgData name="Matthew Hannah" userId="02cf5d5d-fc2b-4bae-bec9-fccb1f8eb0ab" providerId="ADAL" clId="{8DBFE475-A5CD-D141-83CD-D4B3DA64FB05}" dt="2023-11-30T02:58:32.479" v="1350" actId="478"/>
          <ac:graphicFrameMkLst>
            <pc:docMk/>
            <pc:sldMk cId="3882658785" sldId="263"/>
            <ac:graphicFrameMk id="4" creationId="{45B6FF36-A694-084E-B903-5047D0AAE887}"/>
          </ac:graphicFrameMkLst>
        </pc:graphicFrameChg>
        <pc:graphicFrameChg chg="add del mod modGraphic">
          <ac:chgData name="Matthew Hannah" userId="02cf5d5d-fc2b-4bae-bec9-fccb1f8eb0ab" providerId="ADAL" clId="{8DBFE475-A5CD-D141-83CD-D4B3DA64FB05}" dt="2023-11-30T03:00:43.294" v="1354" actId="478"/>
          <ac:graphicFrameMkLst>
            <pc:docMk/>
            <pc:sldMk cId="3882658785" sldId="263"/>
            <ac:graphicFrameMk id="5" creationId="{9D4CFD5F-0D8E-674D-8F6F-23AF02380C95}"/>
          </ac:graphicFrameMkLst>
        </pc:graphicFrameChg>
        <pc:graphicFrameChg chg="add del mod modGraphic">
          <ac:chgData name="Matthew Hannah" userId="02cf5d5d-fc2b-4bae-bec9-fccb1f8eb0ab" providerId="ADAL" clId="{8DBFE475-A5CD-D141-83CD-D4B3DA64FB05}" dt="2023-11-30T03:01:09.772" v="1357" actId="478"/>
          <ac:graphicFrameMkLst>
            <pc:docMk/>
            <pc:sldMk cId="3882658785" sldId="263"/>
            <ac:graphicFrameMk id="6" creationId="{79286EFA-B518-624D-B53A-3F3EDAA0518D}"/>
          </ac:graphicFrameMkLst>
        </pc:graphicFrameChg>
        <pc:graphicFrameChg chg="add mod modGraphic">
          <ac:chgData name="Matthew Hannah" userId="02cf5d5d-fc2b-4bae-bec9-fccb1f8eb0ab" providerId="ADAL" clId="{8DBFE475-A5CD-D141-83CD-D4B3DA64FB05}" dt="2023-11-30T03:01:25.949" v="1360" actId="1076"/>
          <ac:graphicFrameMkLst>
            <pc:docMk/>
            <pc:sldMk cId="3882658785" sldId="263"/>
            <ac:graphicFrameMk id="7" creationId="{AFC4ED2D-EEE7-C94D-A47C-78CF6A4808A1}"/>
          </ac:graphicFrameMkLst>
        </pc:graphicFrameChg>
      </pc:sldChg>
      <pc:sldChg chg="addSp delSp modSp add">
        <pc:chgData name="Matthew Hannah" userId="02cf5d5d-fc2b-4bae-bec9-fccb1f8eb0ab" providerId="ADAL" clId="{8DBFE475-A5CD-D141-83CD-D4B3DA64FB05}" dt="2023-11-30T03:03:53.954" v="1380" actId="1076"/>
        <pc:sldMkLst>
          <pc:docMk/>
          <pc:sldMk cId="2601917843" sldId="264"/>
        </pc:sldMkLst>
        <pc:spChg chg="mod">
          <ac:chgData name="Matthew Hannah" userId="02cf5d5d-fc2b-4bae-bec9-fccb1f8eb0ab" providerId="ADAL" clId="{8DBFE475-A5CD-D141-83CD-D4B3DA64FB05}" dt="2023-11-30T03:01:50.031" v="1371" actId="1076"/>
          <ac:spMkLst>
            <pc:docMk/>
            <pc:sldMk cId="2601917843" sldId="264"/>
            <ac:spMk id="2" creationId="{FBFDA668-EF3F-1F47-A717-850373E71F61}"/>
          </ac:spMkLst>
        </pc:spChg>
        <pc:graphicFrameChg chg="add del">
          <ac:chgData name="Matthew Hannah" userId="02cf5d5d-fc2b-4bae-bec9-fccb1f8eb0ab" providerId="ADAL" clId="{8DBFE475-A5CD-D141-83CD-D4B3DA64FB05}" dt="2023-11-30T03:03:30.429" v="1374" actId="478"/>
          <ac:graphicFrameMkLst>
            <pc:docMk/>
            <pc:sldMk cId="2601917843" sldId="264"/>
            <ac:graphicFrameMk id="3" creationId="{226A157B-2D50-4A4C-A650-0CD0656AE072}"/>
          </ac:graphicFrameMkLst>
        </pc:graphicFrameChg>
        <pc:graphicFrameChg chg="add mod modGraphic">
          <ac:chgData name="Matthew Hannah" userId="02cf5d5d-fc2b-4bae-bec9-fccb1f8eb0ab" providerId="ADAL" clId="{8DBFE475-A5CD-D141-83CD-D4B3DA64FB05}" dt="2023-11-30T03:03:53.954" v="1380" actId="1076"/>
          <ac:graphicFrameMkLst>
            <pc:docMk/>
            <pc:sldMk cId="2601917843" sldId="264"/>
            <ac:graphicFrameMk id="4" creationId="{317A748E-FC36-074E-A02F-958B89F92386}"/>
          </ac:graphicFrameMkLst>
        </pc:graphicFrameChg>
        <pc:graphicFrameChg chg="del">
          <ac:chgData name="Matthew Hannah" userId="02cf5d5d-fc2b-4bae-bec9-fccb1f8eb0ab" providerId="ADAL" clId="{8DBFE475-A5CD-D141-83CD-D4B3DA64FB05}" dt="2023-11-30T03:01:55.012" v="1372" actId="478"/>
          <ac:graphicFrameMkLst>
            <pc:docMk/>
            <pc:sldMk cId="2601917843" sldId="264"/>
            <ac:graphicFrameMk id="7" creationId="{AFC4ED2D-EEE7-C94D-A47C-78CF6A4808A1}"/>
          </ac:graphicFrameMkLst>
        </pc:graphicFrameChg>
      </pc:sldChg>
    </pc:docChg>
  </pc:docChgLst>
  <pc:docChgLst>
    <pc:chgData name="Hannah, Matthew" userId="S::matthewhannah@my.unt.edu::02cf5d5d-fc2b-4bae-bec9-fccb1f8eb0ab" providerId="AD" clId="Web-{3C3F2EB3-4EC9-1456-71FF-DF39937536DA}"/>
    <pc:docChg chg="modSld">
      <pc:chgData name="Hannah, Matthew" userId="S::matthewhannah@my.unt.edu::02cf5d5d-fc2b-4bae-bec9-fccb1f8eb0ab" providerId="AD" clId="Web-{3C3F2EB3-4EC9-1456-71FF-DF39937536DA}" dt="2023-12-13T01:33:48.670" v="7" actId="20577"/>
      <pc:docMkLst>
        <pc:docMk/>
      </pc:docMkLst>
      <pc:sldChg chg="modSp">
        <pc:chgData name="Hannah, Matthew" userId="S::matthewhannah@my.unt.edu::02cf5d5d-fc2b-4bae-bec9-fccb1f8eb0ab" providerId="AD" clId="Web-{3C3F2EB3-4EC9-1456-71FF-DF39937536DA}" dt="2023-12-13T01:33:48.670" v="7" actId="20577"/>
        <pc:sldMkLst>
          <pc:docMk/>
          <pc:sldMk cId="874657904" sldId="275"/>
        </pc:sldMkLst>
        <pc:spChg chg="mod">
          <ac:chgData name="Hannah, Matthew" userId="S::matthewhannah@my.unt.edu::02cf5d5d-fc2b-4bae-bec9-fccb1f8eb0ab" providerId="AD" clId="Web-{3C3F2EB3-4EC9-1456-71FF-DF39937536DA}" dt="2023-12-13T01:33:48.670" v="7" actId="20577"/>
          <ac:spMkLst>
            <pc:docMk/>
            <pc:sldMk cId="874657904" sldId="275"/>
            <ac:spMk id="3" creationId="{8DB9C1EB-3D08-5548-8C23-CEED8C36FA24}"/>
          </ac:spMkLst>
        </pc:spChg>
      </pc:sldChg>
    </pc:docChg>
  </pc:docChgLst>
  <pc:docChgLst>
    <pc:chgData name="Lanjewar, Donetra Hemraj" userId="757cb0cf-ddc7-46b6-8182-2aa50207ccf5" providerId="ADAL" clId="{AE592D7A-2A54-4F4C-9A61-002D8BFEC696}"/>
    <pc:docChg chg="undo custSel addSld delSld modSld sldOrd">
      <pc:chgData name="Lanjewar, Donetra Hemraj" userId="757cb0cf-ddc7-46b6-8182-2aa50207ccf5" providerId="ADAL" clId="{AE592D7A-2A54-4F4C-9A61-002D8BFEC696}" dt="2023-12-14T02:30:42.455" v="4840" actId="20577"/>
      <pc:docMkLst>
        <pc:docMk/>
      </pc:docMkLst>
      <pc:sldChg chg="modSp new mod">
        <pc:chgData name="Lanjewar, Donetra Hemraj" userId="757cb0cf-ddc7-46b6-8182-2aa50207ccf5" providerId="ADAL" clId="{AE592D7A-2A54-4F4C-9A61-002D8BFEC696}" dt="2023-12-14T02:30:32.901" v="4836" actId="255"/>
        <pc:sldMkLst>
          <pc:docMk/>
          <pc:sldMk cId="1690059780" sldId="294"/>
        </pc:sldMkLst>
        <pc:spChg chg="mod">
          <ac:chgData name="Lanjewar, Donetra Hemraj" userId="757cb0cf-ddc7-46b6-8182-2aa50207ccf5" providerId="ADAL" clId="{AE592D7A-2A54-4F4C-9A61-002D8BFEC696}" dt="2023-12-12T23:51:06.349" v="25" actId="1076"/>
          <ac:spMkLst>
            <pc:docMk/>
            <pc:sldMk cId="1690059780" sldId="294"/>
            <ac:spMk id="2" creationId="{4E45C1D1-30B3-A702-4B8E-E1B21924FBEB}"/>
          </ac:spMkLst>
        </pc:spChg>
        <pc:spChg chg="mod">
          <ac:chgData name="Lanjewar, Donetra Hemraj" userId="757cb0cf-ddc7-46b6-8182-2aa50207ccf5" providerId="ADAL" clId="{AE592D7A-2A54-4F4C-9A61-002D8BFEC696}" dt="2023-12-14T02:30:32.901" v="4836" actId="255"/>
          <ac:spMkLst>
            <pc:docMk/>
            <pc:sldMk cId="1690059780" sldId="294"/>
            <ac:spMk id="3" creationId="{875F8AB4-B6DF-A268-209A-6EC30C33630E}"/>
          </ac:spMkLst>
        </pc:spChg>
      </pc:sldChg>
      <pc:sldChg chg="modSp mod">
        <pc:chgData name="Lanjewar, Donetra Hemraj" userId="757cb0cf-ddc7-46b6-8182-2aa50207ccf5" providerId="ADAL" clId="{AE592D7A-2A54-4F4C-9A61-002D8BFEC696}" dt="2023-12-13T01:27:03.083" v="1138" actId="20577"/>
        <pc:sldMkLst>
          <pc:docMk/>
          <pc:sldMk cId="753624440" sldId="300"/>
        </pc:sldMkLst>
        <pc:graphicFrameChg chg="modGraphic">
          <ac:chgData name="Lanjewar, Donetra Hemraj" userId="757cb0cf-ddc7-46b6-8182-2aa50207ccf5" providerId="ADAL" clId="{AE592D7A-2A54-4F4C-9A61-002D8BFEC696}" dt="2023-12-13T01:27:03.083" v="1138" actId="20577"/>
          <ac:graphicFrameMkLst>
            <pc:docMk/>
            <pc:sldMk cId="753624440" sldId="300"/>
            <ac:graphicFrameMk id="8" creationId="{7B11579B-C6B8-328C-3147-CCD85606BF22}"/>
          </ac:graphicFrameMkLst>
        </pc:graphicFrameChg>
      </pc:sldChg>
      <pc:sldChg chg="addSp delSp modSp new mod">
        <pc:chgData name="Lanjewar, Donetra Hemraj" userId="757cb0cf-ddc7-46b6-8182-2aa50207ccf5" providerId="ADAL" clId="{AE592D7A-2A54-4F4C-9A61-002D8BFEC696}" dt="2023-12-14T02:22:35.263" v="4831" actId="1076"/>
        <pc:sldMkLst>
          <pc:docMk/>
          <pc:sldMk cId="881003869" sldId="301"/>
        </pc:sldMkLst>
        <pc:spChg chg="mod">
          <ac:chgData name="Lanjewar, Donetra Hemraj" userId="757cb0cf-ddc7-46b6-8182-2aa50207ccf5" providerId="ADAL" clId="{AE592D7A-2A54-4F4C-9A61-002D8BFEC696}" dt="2023-12-14T02:19:15.779" v="4754" actId="1076"/>
          <ac:spMkLst>
            <pc:docMk/>
            <pc:sldMk cId="881003869" sldId="301"/>
            <ac:spMk id="2" creationId="{11FB1B9C-3674-2E27-6669-7EAA57C4CDA1}"/>
          </ac:spMkLst>
        </pc:spChg>
        <pc:spChg chg="add mod">
          <ac:chgData name="Lanjewar, Donetra Hemraj" userId="757cb0cf-ddc7-46b6-8182-2aa50207ccf5" providerId="ADAL" clId="{AE592D7A-2A54-4F4C-9A61-002D8BFEC696}" dt="2023-12-14T02:21:10.664" v="4818" actId="255"/>
          <ac:spMkLst>
            <pc:docMk/>
            <pc:sldMk cId="881003869" sldId="301"/>
            <ac:spMk id="3" creationId="{E5661765-EEF8-6EAC-1236-53A2B335631E}"/>
          </ac:spMkLst>
        </pc:spChg>
        <pc:picChg chg="add del mod modCrop">
          <ac:chgData name="Lanjewar, Donetra Hemraj" userId="757cb0cf-ddc7-46b6-8182-2aa50207ccf5" providerId="ADAL" clId="{AE592D7A-2A54-4F4C-9A61-002D8BFEC696}" dt="2023-12-14T02:19:02.047" v="4752" actId="478"/>
          <ac:picMkLst>
            <pc:docMk/>
            <pc:sldMk cId="881003869" sldId="301"/>
            <ac:picMk id="4" creationId="{3427DDD1-A746-40EA-809D-C0CD37556725}"/>
          </ac:picMkLst>
        </pc:picChg>
        <pc:picChg chg="add del mod modCrop">
          <ac:chgData name="Lanjewar, Donetra Hemraj" userId="757cb0cf-ddc7-46b6-8182-2aa50207ccf5" providerId="ADAL" clId="{AE592D7A-2A54-4F4C-9A61-002D8BFEC696}" dt="2023-12-14T02:21:42.164" v="4822" actId="478"/>
          <ac:picMkLst>
            <pc:docMk/>
            <pc:sldMk cId="881003869" sldId="301"/>
            <ac:picMk id="6" creationId="{6239525B-F893-A33C-A5C3-171F15860109}"/>
          </ac:picMkLst>
        </pc:picChg>
        <pc:picChg chg="add mod modCrop">
          <ac:chgData name="Lanjewar, Donetra Hemraj" userId="757cb0cf-ddc7-46b6-8182-2aa50207ccf5" providerId="ADAL" clId="{AE592D7A-2A54-4F4C-9A61-002D8BFEC696}" dt="2023-12-14T02:22:35.263" v="4831" actId="1076"/>
          <ac:picMkLst>
            <pc:docMk/>
            <pc:sldMk cId="881003869" sldId="301"/>
            <ac:picMk id="8" creationId="{00BCB1FF-ED53-00FF-8474-3ACBF49BD617}"/>
          </ac:picMkLst>
        </pc:picChg>
      </pc:sldChg>
      <pc:sldChg chg="addSp delSp modSp new mod">
        <pc:chgData name="Lanjewar, Donetra Hemraj" userId="757cb0cf-ddc7-46b6-8182-2aa50207ccf5" providerId="ADAL" clId="{AE592D7A-2A54-4F4C-9A61-002D8BFEC696}" dt="2023-12-14T01:49:36.298" v="3589" actId="1076"/>
        <pc:sldMkLst>
          <pc:docMk/>
          <pc:sldMk cId="383525973" sldId="302"/>
        </pc:sldMkLst>
        <pc:spChg chg="mod">
          <ac:chgData name="Lanjewar, Donetra Hemraj" userId="757cb0cf-ddc7-46b6-8182-2aa50207ccf5" providerId="ADAL" clId="{AE592D7A-2A54-4F4C-9A61-002D8BFEC696}" dt="2023-12-13T05:42:20.424" v="1167" actId="20577"/>
          <ac:spMkLst>
            <pc:docMk/>
            <pc:sldMk cId="383525973" sldId="302"/>
            <ac:spMk id="2" creationId="{3F665CF4-EDF1-F133-059D-63657C81A892}"/>
          </ac:spMkLst>
        </pc:spChg>
        <pc:spChg chg="add mod">
          <ac:chgData name="Lanjewar, Donetra Hemraj" userId="757cb0cf-ddc7-46b6-8182-2aa50207ccf5" providerId="ADAL" clId="{AE592D7A-2A54-4F4C-9A61-002D8BFEC696}" dt="2023-12-14T01:49:29.252" v="3588" actId="255"/>
          <ac:spMkLst>
            <pc:docMk/>
            <pc:sldMk cId="383525973" sldId="302"/>
            <ac:spMk id="3" creationId="{992DECFD-48F4-E338-BA57-D1C802B0324B}"/>
          </ac:spMkLst>
        </pc:spChg>
        <pc:spChg chg="del">
          <ac:chgData name="Lanjewar, Donetra Hemraj" userId="757cb0cf-ddc7-46b6-8182-2aa50207ccf5" providerId="ADAL" clId="{AE592D7A-2A54-4F4C-9A61-002D8BFEC696}" dt="2023-12-13T05:42:40.581" v="1168" actId="931"/>
          <ac:spMkLst>
            <pc:docMk/>
            <pc:sldMk cId="383525973" sldId="302"/>
            <ac:spMk id="3" creationId="{EA261B66-576B-1271-F5A9-3DE09DD25C9C}"/>
          </ac:spMkLst>
        </pc:spChg>
        <pc:spChg chg="add del mod">
          <ac:chgData name="Lanjewar, Donetra Hemraj" userId="757cb0cf-ddc7-46b6-8182-2aa50207ccf5" providerId="ADAL" clId="{AE592D7A-2A54-4F4C-9A61-002D8BFEC696}" dt="2023-12-13T05:46:51.512" v="1245" actId="931"/>
          <ac:spMkLst>
            <pc:docMk/>
            <pc:sldMk cId="383525973" sldId="302"/>
            <ac:spMk id="7" creationId="{C48EF6A9-7617-E698-65B1-A8677A7A3991}"/>
          </ac:spMkLst>
        </pc:spChg>
        <pc:spChg chg="add del mod">
          <ac:chgData name="Lanjewar, Donetra Hemraj" userId="757cb0cf-ddc7-46b6-8182-2aa50207ccf5" providerId="ADAL" clId="{AE592D7A-2A54-4F4C-9A61-002D8BFEC696}" dt="2023-12-13T05:48:45.857" v="1256" actId="931"/>
          <ac:spMkLst>
            <pc:docMk/>
            <pc:sldMk cId="383525973" sldId="302"/>
            <ac:spMk id="11" creationId="{1CA38F8B-9C76-0B1E-ADC3-A726F4C63153}"/>
          </ac:spMkLst>
        </pc:spChg>
        <pc:picChg chg="add del mod modCrop">
          <ac:chgData name="Lanjewar, Donetra Hemraj" userId="757cb0cf-ddc7-46b6-8182-2aa50207ccf5" providerId="ADAL" clId="{AE592D7A-2A54-4F4C-9A61-002D8BFEC696}" dt="2023-12-13T05:44:04.227" v="1244" actId="478"/>
          <ac:picMkLst>
            <pc:docMk/>
            <pc:sldMk cId="383525973" sldId="302"/>
            <ac:picMk id="5" creationId="{6E69A454-538C-8500-4C5E-F2BFA0F7BCD2}"/>
          </ac:picMkLst>
        </pc:picChg>
        <pc:picChg chg="add del mod modCrop">
          <ac:chgData name="Lanjewar, Donetra Hemraj" userId="757cb0cf-ddc7-46b6-8182-2aa50207ccf5" providerId="ADAL" clId="{AE592D7A-2A54-4F4C-9A61-002D8BFEC696}" dt="2023-12-13T05:48:40.348" v="1255" actId="478"/>
          <ac:picMkLst>
            <pc:docMk/>
            <pc:sldMk cId="383525973" sldId="302"/>
            <ac:picMk id="9" creationId="{84EAA6D7-708A-6373-4E16-3AE001E289AB}"/>
          </ac:picMkLst>
        </pc:picChg>
        <pc:picChg chg="add mod modCrop">
          <ac:chgData name="Lanjewar, Donetra Hemraj" userId="757cb0cf-ddc7-46b6-8182-2aa50207ccf5" providerId="ADAL" clId="{AE592D7A-2A54-4F4C-9A61-002D8BFEC696}" dt="2023-12-14T01:49:36.298" v="3589" actId="1076"/>
          <ac:picMkLst>
            <pc:docMk/>
            <pc:sldMk cId="383525973" sldId="302"/>
            <ac:picMk id="13" creationId="{6DD14B91-BF87-EF58-9080-C5751CC246E0}"/>
          </ac:picMkLst>
        </pc:picChg>
      </pc:sldChg>
      <pc:sldChg chg="addSp delSp modSp new mod ord setBg">
        <pc:chgData name="Lanjewar, Donetra Hemraj" userId="757cb0cf-ddc7-46b6-8182-2aa50207ccf5" providerId="ADAL" clId="{AE592D7A-2A54-4F4C-9A61-002D8BFEC696}" dt="2023-12-14T02:24:51.085" v="4834" actId="20577"/>
        <pc:sldMkLst>
          <pc:docMk/>
          <pc:sldMk cId="3212652244" sldId="303"/>
        </pc:sldMkLst>
        <pc:spChg chg="mod">
          <ac:chgData name="Lanjewar, Donetra Hemraj" userId="757cb0cf-ddc7-46b6-8182-2aa50207ccf5" providerId="ADAL" clId="{AE592D7A-2A54-4F4C-9A61-002D8BFEC696}" dt="2023-12-13T05:53:15.999" v="1295" actId="20577"/>
          <ac:spMkLst>
            <pc:docMk/>
            <pc:sldMk cId="3212652244" sldId="303"/>
            <ac:spMk id="2" creationId="{E95AC834-BD9F-ADE6-C63B-D56DCC8F448E}"/>
          </ac:spMkLst>
        </pc:spChg>
        <pc:spChg chg="del mod">
          <ac:chgData name="Lanjewar, Donetra Hemraj" userId="757cb0cf-ddc7-46b6-8182-2aa50207ccf5" providerId="ADAL" clId="{AE592D7A-2A54-4F4C-9A61-002D8BFEC696}" dt="2023-12-14T01:08:21.161" v="2231" actId="931"/>
          <ac:spMkLst>
            <pc:docMk/>
            <pc:sldMk cId="3212652244" sldId="303"/>
            <ac:spMk id="3" creationId="{5F644903-0D91-3F4B-6987-830D65D3F018}"/>
          </ac:spMkLst>
        </pc:spChg>
        <pc:spChg chg="add mod">
          <ac:chgData name="Lanjewar, Donetra Hemraj" userId="757cb0cf-ddc7-46b6-8182-2aa50207ccf5" providerId="ADAL" clId="{AE592D7A-2A54-4F4C-9A61-002D8BFEC696}" dt="2023-12-14T02:24:51.085" v="4834" actId="20577"/>
          <ac:spMkLst>
            <pc:docMk/>
            <pc:sldMk cId="3212652244" sldId="303"/>
            <ac:spMk id="6" creationId="{BF76711E-8382-1A94-5BC3-3DCEA5DF2DD7}"/>
          </ac:spMkLst>
        </pc:spChg>
        <pc:spChg chg="add del mod">
          <ac:chgData name="Lanjewar, Donetra Hemraj" userId="757cb0cf-ddc7-46b6-8182-2aa50207ccf5" providerId="ADAL" clId="{AE592D7A-2A54-4F4C-9A61-002D8BFEC696}" dt="2023-12-14T01:17:39.564" v="2569" actId="931"/>
          <ac:spMkLst>
            <pc:docMk/>
            <pc:sldMk cId="3212652244" sldId="303"/>
            <ac:spMk id="8" creationId="{FFD24CD5-3876-EB7A-D56E-B69CA9D74388}"/>
          </ac:spMkLst>
        </pc:spChg>
        <pc:graphicFrameChg chg="add del mod">
          <ac:chgData name="Lanjewar, Donetra Hemraj" userId="757cb0cf-ddc7-46b6-8182-2aa50207ccf5" providerId="ADAL" clId="{AE592D7A-2A54-4F4C-9A61-002D8BFEC696}" dt="2023-12-13T05:53:40.770" v="1304"/>
          <ac:graphicFrameMkLst>
            <pc:docMk/>
            <pc:sldMk cId="3212652244" sldId="303"/>
            <ac:graphicFrameMk id="4" creationId="{73608F32-762C-ADA0-CF87-33522A5BEBF0}"/>
          </ac:graphicFrameMkLst>
        </pc:graphicFrameChg>
        <pc:picChg chg="add del mod modCrop">
          <ac:chgData name="Lanjewar, Donetra Hemraj" userId="757cb0cf-ddc7-46b6-8182-2aa50207ccf5" providerId="ADAL" clId="{AE592D7A-2A54-4F4C-9A61-002D8BFEC696}" dt="2023-12-14T01:17:32.840" v="2568" actId="478"/>
          <ac:picMkLst>
            <pc:docMk/>
            <pc:sldMk cId="3212652244" sldId="303"/>
            <ac:picMk id="5" creationId="{E755AD4D-3247-F91E-350B-865FA677E401}"/>
          </ac:picMkLst>
        </pc:picChg>
        <pc:picChg chg="add mod modCrop">
          <ac:chgData name="Lanjewar, Donetra Hemraj" userId="757cb0cf-ddc7-46b6-8182-2aa50207ccf5" providerId="ADAL" clId="{AE592D7A-2A54-4F4C-9A61-002D8BFEC696}" dt="2023-12-14T02:23:49.547" v="4832" actId="1076"/>
          <ac:picMkLst>
            <pc:docMk/>
            <pc:sldMk cId="3212652244" sldId="303"/>
            <ac:picMk id="10" creationId="{D45E5F03-BFD7-94E6-64C1-48F405081E3C}"/>
          </ac:picMkLst>
        </pc:picChg>
      </pc:sldChg>
      <pc:sldChg chg="addSp delSp modSp new mod">
        <pc:chgData name="Lanjewar, Donetra Hemraj" userId="757cb0cf-ddc7-46b6-8182-2aa50207ccf5" providerId="ADAL" clId="{AE592D7A-2A54-4F4C-9A61-002D8BFEC696}" dt="2023-12-14T01:23:25.726" v="2745" actId="1076"/>
        <pc:sldMkLst>
          <pc:docMk/>
          <pc:sldMk cId="4195370963" sldId="310"/>
        </pc:sldMkLst>
        <pc:spChg chg="mod">
          <ac:chgData name="Lanjewar, Donetra Hemraj" userId="757cb0cf-ddc7-46b6-8182-2aa50207ccf5" providerId="ADAL" clId="{AE592D7A-2A54-4F4C-9A61-002D8BFEC696}" dt="2023-12-14T00:51:54.899" v="1439" actId="20577"/>
          <ac:spMkLst>
            <pc:docMk/>
            <pc:sldMk cId="4195370963" sldId="310"/>
            <ac:spMk id="2" creationId="{D5023D68-8596-646F-9BBD-F790A7F031DB}"/>
          </ac:spMkLst>
        </pc:spChg>
        <pc:spChg chg="del">
          <ac:chgData name="Lanjewar, Donetra Hemraj" userId="757cb0cf-ddc7-46b6-8182-2aa50207ccf5" providerId="ADAL" clId="{AE592D7A-2A54-4F4C-9A61-002D8BFEC696}" dt="2023-12-14T00:52:01.953" v="1440" actId="931"/>
          <ac:spMkLst>
            <pc:docMk/>
            <pc:sldMk cId="4195370963" sldId="310"/>
            <ac:spMk id="3" creationId="{9F75B4F9-A7F2-FD5A-C0E8-1133CF65B1B5}"/>
          </ac:spMkLst>
        </pc:spChg>
        <pc:spChg chg="add mod">
          <ac:chgData name="Lanjewar, Donetra Hemraj" userId="757cb0cf-ddc7-46b6-8182-2aa50207ccf5" providerId="ADAL" clId="{AE592D7A-2A54-4F4C-9A61-002D8BFEC696}" dt="2023-12-14T01:22:58.617" v="2741" actId="20577"/>
          <ac:spMkLst>
            <pc:docMk/>
            <pc:sldMk cId="4195370963" sldId="310"/>
            <ac:spMk id="6" creationId="{7F437CBE-9EF0-0056-F13D-1207B55993C0}"/>
          </ac:spMkLst>
        </pc:spChg>
        <pc:graphicFrameChg chg="add del mod">
          <ac:chgData name="Lanjewar, Donetra Hemraj" userId="757cb0cf-ddc7-46b6-8182-2aa50207ccf5" providerId="ADAL" clId="{AE592D7A-2A54-4F4C-9A61-002D8BFEC696}" dt="2023-12-14T00:56:30.973" v="1796"/>
          <ac:graphicFrameMkLst>
            <pc:docMk/>
            <pc:sldMk cId="4195370963" sldId="310"/>
            <ac:graphicFrameMk id="7" creationId="{DAD0EEB4-E77B-DDAC-45F6-7CF6C4FA94CD}"/>
          </ac:graphicFrameMkLst>
        </pc:graphicFrameChg>
        <pc:graphicFrameChg chg="add del mod">
          <ac:chgData name="Lanjewar, Donetra Hemraj" userId="757cb0cf-ddc7-46b6-8182-2aa50207ccf5" providerId="ADAL" clId="{AE592D7A-2A54-4F4C-9A61-002D8BFEC696}" dt="2023-12-14T00:56:30.358" v="1795"/>
          <ac:graphicFrameMkLst>
            <pc:docMk/>
            <pc:sldMk cId="4195370963" sldId="310"/>
            <ac:graphicFrameMk id="8" creationId="{2D3056FE-884F-89AA-9665-FB656D7B2D33}"/>
          </ac:graphicFrameMkLst>
        </pc:graphicFrameChg>
        <pc:picChg chg="add mod modCrop">
          <ac:chgData name="Lanjewar, Donetra Hemraj" userId="757cb0cf-ddc7-46b6-8182-2aa50207ccf5" providerId="ADAL" clId="{AE592D7A-2A54-4F4C-9A61-002D8BFEC696}" dt="2023-12-14T01:23:25.726" v="2745" actId="1076"/>
          <ac:picMkLst>
            <pc:docMk/>
            <pc:sldMk cId="4195370963" sldId="310"/>
            <ac:picMk id="5" creationId="{3951767B-8B47-AC89-7DEB-4F26712D162A}"/>
          </ac:picMkLst>
        </pc:picChg>
      </pc:sldChg>
      <pc:sldChg chg="modSp new del mod">
        <pc:chgData name="Lanjewar, Donetra Hemraj" userId="757cb0cf-ddc7-46b6-8182-2aa50207ccf5" providerId="ADAL" clId="{AE592D7A-2A54-4F4C-9A61-002D8BFEC696}" dt="2023-12-14T02:13:42.513" v="4314" actId="2696"/>
        <pc:sldMkLst>
          <pc:docMk/>
          <pc:sldMk cId="2760042830" sldId="311"/>
        </pc:sldMkLst>
        <pc:spChg chg="mod">
          <ac:chgData name="Lanjewar, Donetra Hemraj" userId="757cb0cf-ddc7-46b6-8182-2aa50207ccf5" providerId="ADAL" clId="{AE592D7A-2A54-4F4C-9A61-002D8BFEC696}" dt="2023-12-14T02:13:23.768" v="4310" actId="1076"/>
          <ac:spMkLst>
            <pc:docMk/>
            <pc:sldMk cId="2760042830" sldId="311"/>
            <ac:spMk id="2" creationId="{85C2EB93-F49F-42D3-91BC-6350CC180494}"/>
          </ac:spMkLst>
        </pc:spChg>
        <pc:spChg chg="mod">
          <ac:chgData name="Lanjewar, Donetra Hemraj" userId="757cb0cf-ddc7-46b6-8182-2aa50207ccf5" providerId="ADAL" clId="{AE592D7A-2A54-4F4C-9A61-002D8BFEC696}" dt="2023-12-14T02:12:53.601" v="4309" actId="1076"/>
          <ac:spMkLst>
            <pc:docMk/>
            <pc:sldMk cId="2760042830" sldId="311"/>
            <ac:spMk id="3" creationId="{40EF491E-440D-474E-8728-040F9D38DF5C}"/>
          </ac:spMkLst>
        </pc:spChg>
      </pc:sldChg>
      <pc:sldChg chg="modSp add mod">
        <pc:chgData name="Lanjewar, Donetra Hemraj" userId="757cb0cf-ddc7-46b6-8182-2aa50207ccf5" providerId="ADAL" clId="{AE592D7A-2A54-4F4C-9A61-002D8BFEC696}" dt="2023-12-14T02:30:42.455" v="4840" actId="20577"/>
        <pc:sldMkLst>
          <pc:docMk/>
          <pc:sldMk cId="1448884082" sldId="312"/>
        </pc:sldMkLst>
        <pc:spChg chg="mod">
          <ac:chgData name="Lanjewar, Donetra Hemraj" userId="757cb0cf-ddc7-46b6-8182-2aa50207ccf5" providerId="ADAL" clId="{AE592D7A-2A54-4F4C-9A61-002D8BFEC696}" dt="2023-12-14T02:30:42.455" v="4840" actId="20577"/>
          <ac:spMkLst>
            <pc:docMk/>
            <pc:sldMk cId="1448884082" sldId="312"/>
            <ac:spMk id="3" creationId="{875F8AB4-B6DF-A268-209A-6EC30C33630E}"/>
          </ac:spMkLst>
        </pc:spChg>
      </pc:sldChg>
    </pc:docChg>
  </pc:docChgLst>
  <pc:docChgLst>
    <pc:chgData name="Tatavarty, Lakshmi" userId="S::lakshmitatavarty@my.unt.edu::5d6febe7-d8fe-4c3f-8e6f-8c1390e9213a" providerId="AD" clId="Web-{E3AC14BB-025A-4F01-B4BE-EFBD0A01274A}"/>
    <pc:docChg chg="modSld">
      <pc:chgData name="Tatavarty, Lakshmi" userId="S::lakshmitatavarty@my.unt.edu::5d6febe7-d8fe-4c3f-8e6f-8c1390e9213a" providerId="AD" clId="Web-{E3AC14BB-025A-4F01-B4BE-EFBD0A01274A}" dt="2023-12-14T02:20:26.036" v="1" actId="1076"/>
      <pc:docMkLst>
        <pc:docMk/>
      </pc:docMkLst>
      <pc:sldChg chg="modSp">
        <pc:chgData name="Tatavarty, Lakshmi" userId="S::lakshmitatavarty@my.unt.edu::5d6febe7-d8fe-4c3f-8e6f-8c1390e9213a" providerId="AD" clId="Web-{E3AC14BB-025A-4F01-B4BE-EFBD0A01274A}" dt="2023-12-14T02:20:26.036" v="1" actId="1076"/>
        <pc:sldMkLst>
          <pc:docMk/>
          <pc:sldMk cId="881003869" sldId="301"/>
        </pc:sldMkLst>
        <pc:picChg chg="mod">
          <ac:chgData name="Tatavarty, Lakshmi" userId="S::lakshmitatavarty@my.unt.edu::5d6febe7-d8fe-4c3f-8e6f-8c1390e9213a" providerId="AD" clId="Web-{E3AC14BB-025A-4F01-B4BE-EFBD0A01274A}" dt="2023-12-14T02:20:26.036" v="1" actId="1076"/>
          <ac:picMkLst>
            <pc:docMk/>
            <pc:sldMk cId="881003869" sldId="301"/>
            <ac:picMk id="6" creationId="{6239525B-F893-A33C-A5C3-171F15860109}"/>
          </ac:picMkLst>
        </pc:picChg>
      </pc:sldChg>
      <pc:sldChg chg="modSp">
        <pc:chgData name="Tatavarty, Lakshmi" userId="S::lakshmitatavarty@my.unt.edu::5d6febe7-d8fe-4c3f-8e6f-8c1390e9213a" providerId="AD" clId="Web-{E3AC14BB-025A-4F01-B4BE-EFBD0A01274A}" dt="2023-12-14T02:20:04.816" v="0" actId="1076"/>
        <pc:sldMkLst>
          <pc:docMk/>
          <pc:sldMk cId="3212652244" sldId="303"/>
        </pc:sldMkLst>
        <pc:picChg chg="mod">
          <ac:chgData name="Tatavarty, Lakshmi" userId="S::lakshmitatavarty@my.unt.edu::5d6febe7-d8fe-4c3f-8e6f-8c1390e9213a" providerId="AD" clId="Web-{E3AC14BB-025A-4F01-B4BE-EFBD0A01274A}" dt="2023-12-14T02:20:04.816" v="0" actId="1076"/>
          <ac:picMkLst>
            <pc:docMk/>
            <pc:sldMk cId="3212652244" sldId="303"/>
            <ac:picMk id="10" creationId="{D45E5F03-BFD7-94E6-64C1-48F405081E3C}"/>
          </ac:picMkLst>
        </pc:picChg>
      </pc:sldChg>
    </pc:docChg>
  </pc:docChgLst>
  <pc:docChgLst>
    <pc:chgData name="Gordon, Brittney" userId="dc8e5bbc-a681-40e1-889f-fd4b1fb710a4" providerId="ADAL" clId="{2D7B0BBB-CF41-4064-BD36-64521CAD7984}"/>
    <pc:docChg chg="undo custSel addSld delSld modSld sldOrd">
      <pc:chgData name="Gordon, Brittney" userId="dc8e5bbc-a681-40e1-889f-fd4b1fb710a4" providerId="ADAL" clId="{2D7B0BBB-CF41-4064-BD36-64521CAD7984}" dt="2023-12-14T00:14:40.776" v="457" actId="20577"/>
      <pc:docMkLst>
        <pc:docMk/>
      </pc:docMkLst>
      <pc:sldChg chg="modSp mod">
        <pc:chgData name="Gordon, Brittney" userId="dc8e5bbc-a681-40e1-889f-fd4b1fb710a4" providerId="ADAL" clId="{2D7B0BBB-CF41-4064-BD36-64521CAD7984}" dt="2023-12-12T02:47:54.095" v="201" actId="20577"/>
        <pc:sldMkLst>
          <pc:docMk/>
          <pc:sldMk cId="1811139204" sldId="258"/>
        </pc:sldMkLst>
        <pc:spChg chg="mod">
          <ac:chgData name="Gordon, Brittney" userId="dc8e5bbc-a681-40e1-889f-fd4b1fb710a4" providerId="ADAL" clId="{2D7B0BBB-CF41-4064-BD36-64521CAD7984}" dt="2023-12-12T02:47:54.095" v="201" actId="20577"/>
          <ac:spMkLst>
            <pc:docMk/>
            <pc:sldMk cId="1811139204" sldId="258"/>
            <ac:spMk id="3" creationId="{8C7F5540-4002-3048-9638-A6FCD36FB19B}"/>
          </ac:spMkLst>
        </pc:spChg>
      </pc:sldChg>
      <pc:sldChg chg="add ord">
        <pc:chgData name="Gordon, Brittney" userId="dc8e5bbc-a681-40e1-889f-fd4b1fb710a4" providerId="ADAL" clId="{2D7B0BBB-CF41-4064-BD36-64521CAD7984}" dt="2023-12-12T01:30:21.749" v="2"/>
        <pc:sldMkLst>
          <pc:docMk/>
          <pc:sldMk cId="1043433161" sldId="266"/>
        </pc:sldMkLst>
      </pc:sldChg>
      <pc:sldChg chg="modSp add mod">
        <pc:chgData name="Gordon, Brittney" userId="dc8e5bbc-a681-40e1-889f-fd4b1fb710a4" providerId="ADAL" clId="{2D7B0BBB-CF41-4064-BD36-64521CAD7984}" dt="2023-12-13T01:44:54.058" v="278" actId="20577"/>
        <pc:sldMkLst>
          <pc:docMk/>
          <pc:sldMk cId="163447148" sldId="268"/>
        </pc:sldMkLst>
        <pc:spChg chg="mod">
          <ac:chgData name="Gordon, Brittney" userId="dc8e5bbc-a681-40e1-889f-fd4b1fb710a4" providerId="ADAL" clId="{2D7B0BBB-CF41-4064-BD36-64521CAD7984}" dt="2023-12-13T01:44:54.058" v="278" actId="20577"/>
          <ac:spMkLst>
            <pc:docMk/>
            <pc:sldMk cId="163447148" sldId="268"/>
            <ac:spMk id="2" creationId="{29D2BD2B-1D84-9C43-8705-177B096BED8A}"/>
          </ac:spMkLst>
        </pc:spChg>
      </pc:sldChg>
      <pc:sldChg chg="modSp add mod">
        <pc:chgData name="Gordon, Brittney" userId="dc8e5bbc-a681-40e1-889f-fd4b1fb710a4" providerId="ADAL" clId="{2D7B0BBB-CF41-4064-BD36-64521CAD7984}" dt="2023-12-12T03:23:53.748" v="222" actId="20577"/>
        <pc:sldMkLst>
          <pc:docMk/>
          <pc:sldMk cId="937528362" sldId="271"/>
        </pc:sldMkLst>
        <pc:spChg chg="mod">
          <ac:chgData name="Gordon, Brittney" userId="dc8e5bbc-a681-40e1-889f-fd4b1fb710a4" providerId="ADAL" clId="{2D7B0BBB-CF41-4064-BD36-64521CAD7984}" dt="2023-12-12T03:23:53.748" v="222" actId="20577"/>
          <ac:spMkLst>
            <pc:docMk/>
            <pc:sldMk cId="937528362" sldId="271"/>
            <ac:spMk id="3" creationId="{8DB9C1EB-3D08-5548-8C23-CEED8C36FA24}"/>
          </ac:spMkLst>
        </pc:spChg>
      </pc:sldChg>
      <pc:sldChg chg="add">
        <pc:chgData name="Gordon, Brittney" userId="dc8e5bbc-a681-40e1-889f-fd4b1fb710a4" providerId="ADAL" clId="{2D7B0BBB-CF41-4064-BD36-64521CAD7984}" dt="2023-12-12T01:31:02.656" v="6"/>
        <pc:sldMkLst>
          <pc:docMk/>
          <pc:sldMk cId="2540937983" sldId="273"/>
        </pc:sldMkLst>
      </pc:sldChg>
      <pc:sldChg chg="add ord">
        <pc:chgData name="Gordon, Brittney" userId="dc8e5bbc-a681-40e1-889f-fd4b1fb710a4" providerId="ADAL" clId="{2D7B0BBB-CF41-4064-BD36-64521CAD7984}" dt="2023-12-12T03:58:44.659" v="224"/>
        <pc:sldMkLst>
          <pc:docMk/>
          <pc:sldMk cId="3783717324" sldId="274"/>
        </pc:sldMkLst>
      </pc:sldChg>
      <pc:sldChg chg="add">
        <pc:chgData name="Gordon, Brittney" userId="dc8e5bbc-a681-40e1-889f-fd4b1fb710a4" providerId="ADAL" clId="{2D7B0BBB-CF41-4064-BD36-64521CAD7984}" dt="2023-12-12T01:30:43.051" v="4"/>
        <pc:sldMkLst>
          <pc:docMk/>
          <pc:sldMk cId="874657904" sldId="275"/>
        </pc:sldMkLst>
      </pc:sldChg>
      <pc:sldChg chg="add del">
        <pc:chgData name="Gordon, Brittney" userId="dc8e5bbc-a681-40e1-889f-fd4b1fb710a4" providerId="ADAL" clId="{2D7B0BBB-CF41-4064-BD36-64521CAD7984}" dt="2023-12-12T03:23:44.757" v="221" actId="47"/>
        <pc:sldMkLst>
          <pc:docMk/>
          <pc:sldMk cId="219701882" sldId="276"/>
        </pc:sldMkLst>
      </pc:sldChg>
      <pc:sldChg chg="add del">
        <pc:chgData name="Gordon, Brittney" userId="dc8e5bbc-a681-40e1-889f-fd4b1fb710a4" providerId="ADAL" clId="{2D7B0BBB-CF41-4064-BD36-64521CAD7984}" dt="2023-12-12T03:23:35.686" v="220" actId="47"/>
        <pc:sldMkLst>
          <pc:docMk/>
          <pc:sldMk cId="4164952885" sldId="277"/>
        </pc:sldMkLst>
      </pc:sldChg>
      <pc:sldChg chg="add">
        <pc:chgData name="Gordon, Brittney" userId="dc8e5bbc-a681-40e1-889f-fd4b1fb710a4" providerId="ADAL" clId="{2D7B0BBB-CF41-4064-BD36-64521CAD7984}" dt="2023-12-12T01:30:32.696" v="3"/>
        <pc:sldMkLst>
          <pc:docMk/>
          <pc:sldMk cId="969994138" sldId="281"/>
        </pc:sldMkLst>
      </pc:sldChg>
      <pc:sldChg chg="modSp add mod">
        <pc:chgData name="Gordon, Brittney" userId="dc8e5bbc-a681-40e1-889f-fd4b1fb710a4" providerId="ADAL" clId="{2D7B0BBB-CF41-4064-BD36-64521CAD7984}" dt="2023-12-12T02:45:13.804" v="199" actId="20577"/>
        <pc:sldMkLst>
          <pc:docMk/>
          <pc:sldMk cId="563837391" sldId="282"/>
        </pc:sldMkLst>
        <pc:spChg chg="mod">
          <ac:chgData name="Gordon, Brittney" userId="dc8e5bbc-a681-40e1-889f-fd4b1fb710a4" providerId="ADAL" clId="{2D7B0BBB-CF41-4064-BD36-64521CAD7984}" dt="2023-12-12T02:45:13.804" v="199" actId="20577"/>
          <ac:spMkLst>
            <pc:docMk/>
            <pc:sldMk cId="563837391" sldId="282"/>
            <ac:spMk id="3" creationId="{8DB9C1EB-3D08-5548-8C23-CEED8C36FA24}"/>
          </ac:spMkLst>
        </pc:spChg>
      </pc:sldChg>
      <pc:sldChg chg="modSp add mod">
        <pc:chgData name="Gordon, Brittney" userId="dc8e5bbc-a681-40e1-889f-fd4b1fb710a4" providerId="ADAL" clId="{2D7B0BBB-CF41-4064-BD36-64521CAD7984}" dt="2023-12-13T01:45:31.372" v="310" actId="15"/>
        <pc:sldMkLst>
          <pc:docMk/>
          <pc:sldMk cId="1008936857" sldId="283"/>
        </pc:sldMkLst>
        <pc:spChg chg="mod">
          <ac:chgData name="Gordon, Brittney" userId="dc8e5bbc-a681-40e1-889f-fd4b1fb710a4" providerId="ADAL" clId="{2D7B0BBB-CF41-4064-BD36-64521CAD7984}" dt="2023-12-13T01:44:58.308" v="287" actId="20577"/>
          <ac:spMkLst>
            <pc:docMk/>
            <pc:sldMk cId="1008936857" sldId="283"/>
            <ac:spMk id="2" creationId="{29D2BD2B-1D84-9C43-8705-177B096BED8A}"/>
          </ac:spMkLst>
        </pc:spChg>
        <pc:spChg chg="mod">
          <ac:chgData name="Gordon, Brittney" userId="dc8e5bbc-a681-40e1-889f-fd4b1fb710a4" providerId="ADAL" clId="{2D7B0BBB-CF41-4064-BD36-64521CAD7984}" dt="2023-12-13T01:45:31.372" v="310" actId="15"/>
          <ac:spMkLst>
            <pc:docMk/>
            <pc:sldMk cId="1008936857" sldId="283"/>
            <ac:spMk id="3" creationId="{8DB9C1EB-3D08-5548-8C23-CEED8C36FA24}"/>
          </ac:spMkLst>
        </pc:spChg>
      </pc:sldChg>
      <pc:sldChg chg="modSp add mod">
        <pc:chgData name="Gordon, Brittney" userId="dc8e5bbc-a681-40e1-889f-fd4b1fb710a4" providerId="ADAL" clId="{2D7B0BBB-CF41-4064-BD36-64521CAD7984}" dt="2023-12-13T01:45:25.814" v="309" actId="15"/>
        <pc:sldMkLst>
          <pc:docMk/>
          <pc:sldMk cId="72535215" sldId="284"/>
        </pc:sldMkLst>
        <pc:spChg chg="mod">
          <ac:chgData name="Gordon, Brittney" userId="dc8e5bbc-a681-40e1-889f-fd4b1fb710a4" providerId="ADAL" clId="{2D7B0BBB-CF41-4064-BD36-64521CAD7984}" dt="2023-12-13T01:45:02.868" v="296" actId="20577"/>
          <ac:spMkLst>
            <pc:docMk/>
            <pc:sldMk cId="72535215" sldId="284"/>
            <ac:spMk id="2" creationId="{29D2BD2B-1D84-9C43-8705-177B096BED8A}"/>
          </ac:spMkLst>
        </pc:spChg>
        <pc:spChg chg="mod">
          <ac:chgData name="Gordon, Brittney" userId="dc8e5bbc-a681-40e1-889f-fd4b1fb710a4" providerId="ADAL" clId="{2D7B0BBB-CF41-4064-BD36-64521CAD7984}" dt="2023-12-13T01:45:25.814" v="309" actId="15"/>
          <ac:spMkLst>
            <pc:docMk/>
            <pc:sldMk cId="72535215" sldId="284"/>
            <ac:spMk id="3" creationId="{8DB9C1EB-3D08-5548-8C23-CEED8C36FA24}"/>
          </ac:spMkLst>
        </pc:spChg>
      </pc:sldChg>
      <pc:sldChg chg="modSp add mod">
        <pc:chgData name="Gordon, Brittney" userId="dc8e5bbc-a681-40e1-889f-fd4b1fb710a4" providerId="ADAL" clId="{2D7B0BBB-CF41-4064-BD36-64521CAD7984}" dt="2023-12-13T01:45:56.227" v="339" actId="20577"/>
        <pc:sldMkLst>
          <pc:docMk/>
          <pc:sldMk cId="2269058515" sldId="285"/>
        </pc:sldMkLst>
        <pc:spChg chg="mod">
          <ac:chgData name="Gordon, Brittney" userId="dc8e5bbc-a681-40e1-889f-fd4b1fb710a4" providerId="ADAL" clId="{2D7B0BBB-CF41-4064-BD36-64521CAD7984}" dt="2023-12-13T01:45:56.227" v="339" actId="20577"/>
          <ac:spMkLst>
            <pc:docMk/>
            <pc:sldMk cId="2269058515" sldId="285"/>
            <ac:spMk id="2" creationId="{29D2BD2B-1D84-9C43-8705-177B096BED8A}"/>
          </ac:spMkLst>
        </pc:spChg>
        <pc:spChg chg="mod">
          <ac:chgData name="Gordon, Brittney" userId="dc8e5bbc-a681-40e1-889f-fd4b1fb710a4" providerId="ADAL" clId="{2D7B0BBB-CF41-4064-BD36-64521CAD7984}" dt="2023-12-13T01:45:40.853" v="311" actId="15"/>
          <ac:spMkLst>
            <pc:docMk/>
            <pc:sldMk cId="2269058515" sldId="285"/>
            <ac:spMk id="3" creationId="{8DB9C1EB-3D08-5548-8C23-CEED8C36FA24}"/>
          </ac:spMkLst>
        </pc:spChg>
      </pc:sldChg>
      <pc:sldChg chg="modSp add mod ord">
        <pc:chgData name="Gordon, Brittney" userId="dc8e5bbc-a681-40e1-889f-fd4b1fb710a4" providerId="ADAL" clId="{2D7B0BBB-CF41-4064-BD36-64521CAD7984}" dt="2023-12-12T02:29:02.668" v="111" actId="20577"/>
        <pc:sldMkLst>
          <pc:docMk/>
          <pc:sldMk cId="2547504317" sldId="286"/>
        </pc:sldMkLst>
        <pc:spChg chg="mod">
          <ac:chgData name="Gordon, Brittney" userId="dc8e5bbc-a681-40e1-889f-fd4b1fb710a4" providerId="ADAL" clId="{2D7B0BBB-CF41-4064-BD36-64521CAD7984}" dt="2023-12-12T02:28:54.261" v="27" actId="20577"/>
          <ac:spMkLst>
            <pc:docMk/>
            <pc:sldMk cId="2547504317" sldId="286"/>
            <ac:spMk id="2" creationId="{29D2BD2B-1D84-9C43-8705-177B096BED8A}"/>
          </ac:spMkLst>
        </pc:spChg>
        <pc:spChg chg="mod">
          <ac:chgData name="Gordon, Brittney" userId="dc8e5bbc-a681-40e1-889f-fd4b1fb710a4" providerId="ADAL" clId="{2D7B0BBB-CF41-4064-BD36-64521CAD7984}" dt="2023-12-12T02:29:02.668" v="111" actId="20577"/>
          <ac:spMkLst>
            <pc:docMk/>
            <pc:sldMk cId="2547504317" sldId="286"/>
            <ac:spMk id="3" creationId="{8DB9C1EB-3D08-5548-8C23-CEED8C36FA24}"/>
          </ac:spMkLst>
        </pc:spChg>
      </pc:sldChg>
      <pc:sldChg chg="modSp add del mod">
        <pc:chgData name="Gordon, Brittney" userId="dc8e5bbc-a681-40e1-889f-fd4b1fb710a4" providerId="ADAL" clId="{2D7B0BBB-CF41-4064-BD36-64521CAD7984}" dt="2023-12-13T23:26:35.274" v="431" actId="47"/>
        <pc:sldMkLst>
          <pc:docMk/>
          <pc:sldMk cId="307030580" sldId="287"/>
        </pc:sldMkLst>
        <pc:spChg chg="mod">
          <ac:chgData name="Gordon, Brittney" userId="dc8e5bbc-a681-40e1-889f-fd4b1fb710a4" providerId="ADAL" clId="{2D7B0BBB-CF41-4064-BD36-64521CAD7984}" dt="2023-12-12T02:29:57.946" v="114"/>
          <ac:spMkLst>
            <pc:docMk/>
            <pc:sldMk cId="307030580" sldId="287"/>
            <ac:spMk id="3" creationId="{8DB9C1EB-3D08-5548-8C23-CEED8C36FA24}"/>
          </ac:spMkLst>
        </pc:spChg>
      </pc:sldChg>
      <pc:sldChg chg="modSp add mod">
        <pc:chgData name="Gordon, Brittney" userId="dc8e5bbc-a681-40e1-889f-fd4b1fb710a4" providerId="ADAL" clId="{2D7B0BBB-CF41-4064-BD36-64521CAD7984}" dt="2023-12-13T01:45:52.162" v="330" actId="20577"/>
        <pc:sldMkLst>
          <pc:docMk/>
          <pc:sldMk cId="4093033283" sldId="288"/>
        </pc:sldMkLst>
        <pc:spChg chg="mod">
          <ac:chgData name="Gordon, Brittney" userId="dc8e5bbc-a681-40e1-889f-fd4b1fb710a4" providerId="ADAL" clId="{2D7B0BBB-CF41-4064-BD36-64521CAD7984}" dt="2023-12-13T01:45:52.162" v="330" actId="20577"/>
          <ac:spMkLst>
            <pc:docMk/>
            <pc:sldMk cId="4093033283" sldId="288"/>
            <ac:spMk id="2" creationId="{29D2BD2B-1D84-9C43-8705-177B096BED8A}"/>
          </ac:spMkLst>
        </pc:spChg>
        <pc:spChg chg="mod">
          <ac:chgData name="Gordon, Brittney" userId="dc8e5bbc-a681-40e1-889f-fd4b1fb710a4" providerId="ADAL" clId="{2D7B0BBB-CF41-4064-BD36-64521CAD7984}" dt="2023-12-13T01:45:44.803" v="312" actId="15"/>
          <ac:spMkLst>
            <pc:docMk/>
            <pc:sldMk cId="4093033283" sldId="288"/>
            <ac:spMk id="3" creationId="{8DB9C1EB-3D08-5548-8C23-CEED8C36FA24}"/>
          </ac:spMkLst>
        </pc:spChg>
      </pc:sldChg>
      <pc:sldChg chg="add">
        <pc:chgData name="Gordon, Brittney" userId="dc8e5bbc-a681-40e1-889f-fd4b1fb710a4" providerId="ADAL" clId="{2D7B0BBB-CF41-4064-BD36-64521CAD7984}" dt="2023-12-12T23:43:46.021" v="226"/>
        <pc:sldMkLst>
          <pc:docMk/>
          <pc:sldMk cId="4004041455" sldId="289"/>
        </pc:sldMkLst>
      </pc:sldChg>
      <pc:sldChg chg="modSp add mod">
        <pc:chgData name="Gordon, Brittney" userId="dc8e5bbc-a681-40e1-889f-fd4b1fb710a4" providerId="ADAL" clId="{2D7B0BBB-CF41-4064-BD36-64521CAD7984}" dt="2023-12-13T23:25:01.753" v="408" actId="27636"/>
        <pc:sldMkLst>
          <pc:docMk/>
          <pc:sldMk cId="2904444691" sldId="290"/>
        </pc:sldMkLst>
        <pc:spChg chg="mod">
          <ac:chgData name="Gordon, Brittney" userId="dc8e5bbc-a681-40e1-889f-fd4b1fb710a4" providerId="ADAL" clId="{2D7B0BBB-CF41-4064-BD36-64521CAD7984}" dt="2023-12-13T23:25:01.753" v="408" actId="27636"/>
          <ac:spMkLst>
            <pc:docMk/>
            <pc:sldMk cId="2904444691" sldId="290"/>
            <ac:spMk id="3" creationId="{8DB9C1EB-3D08-5548-8C23-CEED8C36FA24}"/>
          </ac:spMkLst>
        </pc:spChg>
      </pc:sldChg>
      <pc:sldChg chg="modSp add mod">
        <pc:chgData name="Gordon, Brittney" userId="dc8e5bbc-a681-40e1-889f-fd4b1fb710a4" providerId="ADAL" clId="{2D7B0BBB-CF41-4064-BD36-64521CAD7984}" dt="2023-12-12T23:44:44.465" v="269" actId="5793"/>
        <pc:sldMkLst>
          <pc:docMk/>
          <pc:sldMk cId="1099452353" sldId="293"/>
        </pc:sldMkLst>
        <pc:spChg chg="mod">
          <ac:chgData name="Gordon, Brittney" userId="dc8e5bbc-a681-40e1-889f-fd4b1fb710a4" providerId="ADAL" clId="{2D7B0BBB-CF41-4064-BD36-64521CAD7984}" dt="2023-12-12T23:44:44.465" v="269" actId="5793"/>
          <ac:spMkLst>
            <pc:docMk/>
            <pc:sldMk cId="1099452353" sldId="293"/>
            <ac:spMk id="2" creationId="{29D2BD2B-1D84-9C43-8705-177B096BED8A}"/>
          </ac:spMkLst>
        </pc:spChg>
      </pc:sldChg>
      <pc:sldChg chg="modSp mod">
        <pc:chgData name="Gordon, Brittney" userId="dc8e5bbc-a681-40e1-889f-fd4b1fb710a4" providerId="ADAL" clId="{2D7B0BBB-CF41-4064-BD36-64521CAD7984}" dt="2023-12-14T00:14:14.551" v="454" actId="20577"/>
        <pc:sldMkLst>
          <pc:docMk/>
          <pc:sldMk cId="1708510207" sldId="304"/>
        </pc:sldMkLst>
        <pc:spChg chg="mod">
          <ac:chgData name="Gordon, Brittney" userId="dc8e5bbc-a681-40e1-889f-fd4b1fb710a4" providerId="ADAL" clId="{2D7B0BBB-CF41-4064-BD36-64521CAD7984}" dt="2023-12-14T00:14:14.551" v="454" actId="20577"/>
          <ac:spMkLst>
            <pc:docMk/>
            <pc:sldMk cId="1708510207" sldId="304"/>
            <ac:spMk id="3" creationId="{8DB9C1EB-3D08-5548-8C23-CEED8C36FA24}"/>
          </ac:spMkLst>
        </pc:spChg>
      </pc:sldChg>
      <pc:sldChg chg="modSp mod">
        <pc:chgData name="Gordon, Brittney" userId="dc8e5bbc-a681-40e1-889f-fd4b1fb710a4" providerId="ADAL" clId="{2D7B0BBB-CF41-4064-BD36-64521CAD7984}" dt="2023-12-13T23:25:37.801" v="430" actId="114"/>
        <pc:sldMkLst>
          <pc:docMk/>
          <pc:sldMk cId="794782129" sldId="305"/>
        </pc:sldMkLst>
        <pc:spChg chg="mod">
          <ac:chgData name="Gordon, Brittney" userId="dc8e5bbc-a681-40e1-889f-fd4b1fb710a4" providerId="ADAL" clId="{2D7B0BBB-CF41-4064-BD36-64521CAD7984}" dt="2023-12-13T23:25:37.801" v="430" actId="114"/>
          <ac:spMkLst>
            <pc:docMk/>
            <pc:sldMk cId="794782129" sldId="305"/>
            <ac:spMk id="3" creationId="{8DB9C1EB-3D08-5548-8C23-CEED8C36FA24}"/>
          </ac:spMkLst>
        </pc:spChg>
      </pc:sldChg>
      <pc:sldChg chg="modSp mod">
        <pc:chgData name="Gordon, Brittney" userId="dc8e5bbc-a681-40e1-889f-fd4b1fb710a4" providerId="ADAL" clId="{2D7B0BBB-CF41-4064-BD36-64521CAD7984}" dt="2023-12-14T00:04:57.910" v="435" actId="114"/>
        <pc:sldMkLst>
          <pc:docMk/>
          <pc:sldMk cId="1892215364" sldId="306"/>
        </pc:sldMkLst>
        <pc:spChg chg="mod">
          <ac:chgData name="Gordon, Brittney" userId="dc8e5bbc-a681-40e1-889f-fd4b1fb710a4" providerId="ADAL" clId="{2D7B0BBB-CF41-4064-BD36-64521CAD7984}" dt="2023-12-14T00:04:57.910" v="435" actId="114"/>
          <ac:spMkLst>
            <pc:docMk/>
            <pc:sldMk cId="1892215364" sldId="306"/>
            <ac:spMk id="3" creationId="{8DB9C1EB-3D08-5548-8C23-CEED8C36FA24}"/>
          </ac:spMkLst>
        </pc:spChg>
      </pc:sldChg>
      <pc:sldChg chg="modSp mod">
        <pc:chgData name="Gordon, Brittney" userId="dc8e5bbc-a681-40e1-889f-fd4b1fb710a4" providerId="ADAL" clId="{2D7B0BBB-CF41-4064-BD36-64521CAD7984}" dt="2023-12-14T00:04:45.526" v="434" actId="27636"/>
        <pc:sldMkLst>
          <pc:docMk/>
          <pc:sldMk cId="870349145" sldId="307"/>
        </pc:sldMkLst>
        <pc:spChg chg="mod">
          <ac:chgData name="Gordon, Brittney" userId="dc8e5bbc-a681-40e1-889f-fd4b1fb710a4" providerId="ADAL" clId="{2D7B0BBB-CF41-4064-BD36-64521CAD7984}" dt="2023-12-14T00:04:34.985" v="432" actId="255"/>
          <ac:spMkLst>
            <pc:docMk/>
            <pc:sldMk cId="870349145" sldId="307"/>
            <ac:spMk id="3" creationId="{8DB9C1EB-3D08-5548-8C23-CEED8C36FA24}"/>
          </ac:spMkLst>
        </pc:spChg>
        <pc:spChg chg="mod">
          <ac:chgData name="Gordon, Brittney" userId="dc8e5bbc-a681-40e1-889f-fd4b1fb710a4" providerId="ADAL" clId="{2D7B0BBB-CF41-4064-BD36-64521CAD7984}" dt="2023-12-14T00:04:45.526" v="434" actId="27636"/>
          <ac:spMkLst>
            <pc:docMk/>
            <pc:sldMk cId="870349145" sldId="307"/>
            <ac:spMk id="6" creationId="{AAD131F0-6691-EF28-5595-C140CA9BF779}"/>
          </ac:spMkLst>
        </pc:spChg>
      </pc:sldChg>
      <pc:sldChg chg="modSp add mod ord">
        <pc:chgData name="Gordon, Brittney" userId="dc8e5bbc-a681-40e1-889f-fd4b1fb710a4" providerId="ADAL" clId="{2D7B0BBB-CF41-4064-BD36-64521CAD7984}" dt="2023-12-14T00:13:15.977" v="444"/>
        <pc:sldMkLst>
          <pc:docMk/>
          <pc:sldMk cId="3422366427" sldId="308"/>
        </pc:sldMkLst>
        <pc:spChg chg="mod">
          <ac:chgData name="Gordon, Brittney" userId="dc8e5bbc-a681-40e1-889f-fd4b1fb710a4" providerId="ADAL" clId="{2D7B0BBB-CF41-4064-BD36-64521CAD7984}" dt="2023-12-14T00:13:08.320" v="442" actId="27636"/>
          <ac:spMkLst>
            <pc:docMk/>
            <pc:sldMk cId="3422366427" sldId="308"/>
            <ac:spMk id="3" creationId="{8DB9C1EB-3D08-5548-8C23-CEED8C36FA24}"/>
          </ac:spMkLst>
        </pc:spChg>
      </pc:sldChg>
      <pc:sldChg chg="modSp add mod ord">
        <pc:chgData name="Gordon, Brittney" userId="dc8e5bbc-a681-40e1-889f-fd4b1fb710a4" providerId="ADAL" clId="{2D7B0BBB-CF41-4064-BD36-64521CAD7984}" dt="2023-12-14T00:14:40.776" v="457" actId="20577"/>
        <pc:sldMkLst>
          <pc:docMk/>
          <pc:sldMk cId="214015784" sldId="309"/>
        </pc:sldMkLst>
        <pc:spChg chg="mod">
          <ac:chgData name="Gordon, Brittney" userId="dc8e5bbc-a681-40e1-889f-fd4b1fb710a4" providerId="ADAL" clId="{2D7B0BBB-CF41-4064-BD36-64521CAD7984}" dt="2023-12-14T00:14:40.776" v="457" actId="20577"/>
          <ac:spMkLst>
            <pc:docMk/>
            <pc:sldMk cId="214015784" sldId="309"/>
            <ac:spMk id="3" creationId="{8DB9C1EB-3D08-5548-8C23-CEED8C36FA24}"/>
          </ac:spMkLst>
        </pc:spChg>
      </pc:sldChg>
    </pc:docChg>
  </pc:docChgLst>
  <pc:docChgLst>
    <pc:chgData name="Gordon, Brittney" userId="S::brittneygordon@my.unt.edu::dc8e5bbc-a681-40e1-889f-fd4b1fb710a4" providerId="AD" clId="Web-{AAFF8BB5-8C2D-4D75-BFE0-5EF6FE9CD4E1}"/>
    <pc:docChg chg="addSld delSld modSld sldOrd">
      <pc:chgData name="Gordon, Brittney" userId="S::brittneygordon@my.unt.edu::dc8e5bbc-a681-40e1-889f-fd4b1fb710a4" providerId="AD" clId="Web-{AAFF8BB5-8C2D-4D75-BFE0-5EF6FE9CD4E1}" dt="2023-12-13T21:57:03.998" v="137"/>
      <pc:docMkLst>
        <pc:docMk/>
      </pc:docMkLst>
      <pc:sldChg chg="ord">
        <pc:chgData name="Gordon, Brittney" userId="S::brittneygordon@my.unt.edu::dc8e5bbc-a681-40e1-889f-fd4b1fb710a4" providerId="AD" clId="Web-{AAFF8BB5-8C2D-4D75-BFE0-5EF6FE9CD4E1}" dt="2023-12-13T21:52:38.117" v="132"/>
        <pc:sldMkLst>
          <pc:docMk/>
          <pc:sldMk cId="1004668494" sldId="257"/>
        </pc:sldMkLst>
      </pc:sldChg>
      <pc:sldChg chg="ord">
        <pc:chgData name="Gordon, Brittney" userId="S::brittneygordon@my.unt.edu::dc8e5bbc-a681-40e1-889f-fd4b1fb710a4" providerId="AD" clId="Web-{AAFF8BB5-8C2D-4D75-BFE0-5EF6FE9CD4E1}" dt="2023-12-13T21:52:52.805" v="133"/>
        <pc:sldMkLst>
          <pc:docMk/>
          <pc:sldMk cId="1811139204" sldId="258"/>
        </pc:sldMkLst>
      </pc:sldChg>
      <pc:sldChg chg="ord">
        <pc:chgData name="Gordon, Brittney" userId="S::brittneygordon@my.unt.edu::dc8e5bbc-a681-40e1-889f-fd4b1fb710a4" providerId="AD" clId="Web-{AAFF8BB5-8C2D-4D75-BFE0-5EF6FE9CD4E1}" dt="2023-12-13T19:41:20.996" v="7"/>
        <pc:sldMkLst>
          <pc:docMk/>
          <pc:sldMk cId="163447148" sldId="268"/>
        </pc:sldMkLst>
      </pc:sldChg>
      <pc:sldChg chg="modSp">
        <pc:chgData name="Gordon, Brittney" userId="S::brittneygordon@my.unt.edu::dc8e5bbc-a681-40e1-889f-fd4b1fb710a4" providerId="AD" clId="Web-{AAFF8BB5-8C2D-4D75-BFE0-5EF6FE9CD4E1}" dt="2023-12-13T19:40:57.683" v="6" actId="20577"/>
        <pc:sldMkLst>
          <pc:docMk/>
          <pc:sldMk cId="937528362" sldId="271"/>
        </pc:sldMkLst>
        <pc:spChg chg="mod">
          <ac:chgData name="Gordon, Brittney" userId="S::brittneygordon@my.unt.edu::dc8e5bbc-a681-40e1-889f-fd4b1fb710a4" providerId="AD" clId="Web-{AAFF8BB5-8C2D-4D75-BFE0-5EF6FE9CD4E1}" dt="2023-12-13T19:40:57.683" v="6" actId="20577"/>
          <ac:spMkLst>
            <pc:docMk/>
            <pc:sldMk cId="937528362" sldId="271"/>
            <ac:spMk id="3" creationId="{8DB9C1EB-3D08-5548-8C23-CEED8C36FA24}"/>
          </ac:spMkLst>
        </pc:spChg>
      </pc:sldChg>
      <pc:sldChg chg="modSp">
        <pc:chgData name="Gordon, Brittney" userId="S::brittneygordon@my.unt.edu::dc8e5bbc-a681-40e1-889f-fd4b1fb710a4" providerId="AD" clId="Web-{AAFF8BB5-8C2D-4D75-BFE0-5EF6FE9CD4E1}" dt="2023-12-13T19:40:44.589" v="4" actId="20577"/>
        <pc:sldMkLst>
          <pc:docMk/>
          <pc:sldMk cId="563837391" sldId="282"/>
        </pc:sldMkLst>
        <pc:spChg chg="mod">
          <ac:chgData name="Gordon, Brittney" userId="S::brittneygordon@my.unt.edu::dc8e5bbc-a681-40e1-889f-fd4b1fb710a4" providerId="AD" clId="Web-{AAFF8BB5-8C2D-4D75-BFE0-5EF6FE9CD4E1}" dt="2023-12-13T19:40:44.589" v="4" actId="20577"/>
          <ac:spMkLst>
            <pc:docMk/>
            <pc:sldMk cId="563837391" sldId="282"/>
            <ac:spMk id="3" creationId="{8DB9C1EB-3D08-5548-8C23-CEED8C36FA24}"/>
          </ac:spMkLst>
        </pc:spChg>
      </pc:sldChg>
      <pc:sldChg chg="ord">
        <pc:chgData name="Gordon, Brittney" userId="S::brittneygordon@my.unt.edu::dc8e5bbc-a681-40e1-889f-fd4b1fb710a4" providerId="AD" clId="Web-{AAFF8BB5-8C2D-4D75-BFE0-5EF6FE9CD4E1}" dt="2023-12-13T19:41:30.121" v="8"/>
        <pc:sldMkLst>
          <pc:docMk/>
          <pc:sldMk cId="1008936857" sldId="283"/>
        </pc:sldMkLst>
      </pc:sldChg>
      <pc:sldChg chg="ord">
        <pc:chgData name="Gordon, Brittney" userId="S::brittneygordon@my.unt.edu::dc8e5bbc-a681-40e1-889f-fd4b1fb710a4" providerId="AD" clId="Web-{AAFF8BB5-8C2D-4D75-BFE0-5EF6FE9CD4E1}" dt="2023-12-13T19:41:45.903" v="9"/>
        <pc:sldMkLst>
          <pc:docMk/>
          <pc:sldMk cId="72535215" sldId="284"/>
        </pc:sldMkLst>
      </pc:sldChg>
      <pc:sldChg chg="del">
        <pc:chgData name="Gordon, Brittney" userId="S::brittneygordon@my.unt.edu::dc8e5bbc-a681-40e1-889f-fd4b1fb710a4" providerId="AD" clId="Web-{AAFF8BB5-8C2D-4D75-BFE0-5EF6FE9CD4E1}" dt="2023-12-13T20:03:57.913" v="28"/>
        <pc:sldMkLst>
          <pc:docMk/>
          <pc:sldMk cId="2547504317" sldId="286"/>
        </pc:sldMkLst>
      </pc:sldChg>
      <pc:sldChg chg="modSp">
        <pc:chgData name="Gordon, Brittney" userId="S::brittneygordon@my.unt.edu::dc8e5bbc-a681-40e1-889f-fd4b1fb710a4" providerId="AD" clId="Web-{AAFF8BB5-8C2D-4D75-BFE0-5EF6FE9CD4E1}" dt="2023-12-13T20:21:06.887" v="49" actId="20577"/>
        <pc:sldMkLst>
          <pc:docMk/>
          <pc:sldMk cId="4004041455" sldId="289"/>
        </pc:sldMkLst>
        <pc:spChg chg="mod">
          <ac:chgData name="Gordon, Brittney" userId="S::brittneygordon@my.unt.edu::dc8e5bbc-a681-40e1-889f-fd4b1fb710a4" providerId="AD" clId="Web-{AAFF8BB5-8C2D-4D75-BFE0-5EF6FE9CD4E1}" dt="2023-12-13T20:21:06.887" v="49" actId="20577"/>
          <ac:spMkLst>
            <pc:docMk/>
            <pc:sldMk cId="4004041455" sldId="289"/>
            <ac:spMk id="3" creationId="{8DB9C1EB-3D08-5548-8C23-CEED8C36FA24}"/>
          </ac:spMkLst>
        </pc:spChg>
      </pc:sldChg>
      <pc:sldChg chg="modSp">
        <pc:chgData name="Gordon, Brittney" userId="S::brittneygordon@my.unt.edu::dc8e5bbc-a681-40e1-889f-fd4b1fb710a4" providerId="AD" clId="Web-{AAFF8BB5-8C2D-4D75-BFE0-5EF6FE9CD4E1}" dt="2023-12-13T21:45:50.249" v="93" actId="20577"/>
        <pc:sldMkLst>
          <pc:docMk/>
          <pc:sldMk cId="2904444691" sldId="290"/>
        </pc:sldMkLst>
        <pc:spChg chg="mod">
          <ac:chgData name="Gordon, Brittney" userId="S::brittneygordon@my.unt.edu::dc8e5bbc-a681-40e1-889f-fd4b1fb710a4" providerId="AD" clId="Web-{AAFF8BB5-8C2D-4D75-BFE0-5EF6FE9CD4E1}" dt="2023-12-13T21:45:50.249" v="93" actId="20577"/>
          <ac:spMkLst>
            <pc:docMk/>
            <pc:sldMk cId="2904444691" sldId="290"/>
            <ac:spMk id="2" creationId="{29D2BD2B-1D84-9C43-8705-177B096BED8A}"/>
          </ac:spMkLst>
        </pc:spChg>
        <pc:spChg chg="mod">
          <ac:chgData name="Gordon, Brittney" userId="S::brittneygordon@my.unt.edu::dc8e5bbc-a681-40e1-889f-fd4b1fb710a4" providerId="AD" clId="Web-{AAFF8BB5-8C2D-4D75-BFE0-5EF6FE9CD4E1}" dt="2023-12-13T19:48:31.067" v="26" actId="20577"/>
          <ac:spMkLst>
            <pc:docMk/>
            <pc:sldMk cId="2904444691" sldId="290"/>
            <ac:spMk id="3" creationId="{8DB9C1EB-3D08-5548-8C23-CEED8C36FA24}"/>
          </ac:spMkLst>
        </pc:spChg>
      </pc:sldChg>
      <pc:sldChg chg="modSp ord">
        <pc:chgData name="Gordon, Brittney" userId="S::brittneygordon@my.unt.edu::dc8e5bbc-a681-40e1-889f-fd4b1fb710a4" providerId="AD" clId="Web-{AAFF8BB5-8C2D-4D75-BFE0-5EF6FE9CD4E1}" dt="2023-12-13T21:46:06.765" v="117"/>
        <pc:sldMkLst>
          <pc:docMk/>
          <pc:sldMk cId="1099452353" sldId="293"/>
        </pc:sldMkLst>
        <pc:spChg chg="mod">
          <ac:chgData name="Gordon, Brittney" userId="S::brittneygordon@my.unt.edu::dc8e5bbc-a681-40e1-889f-fd4b1fb710a4" providerId="AD" clId="Web-{AAFF8BB5-8C2D-4D75-BFE0-5EF6FE9CD4E1}" dt="2023-12-13T19:42:23.903" v="18" actId="20577"/>
          <ac:spMkLst>
            <pc:docMk/>
            <pc:sldMk cId="1099452353" sldId="293"/>
            <ac:spMk id="3" creationId="{8DB9C1EB-3D08-5548-8C23-CEED8C36FA24}"/>
          </ac:spMkLst>
        </pc:spChg>
      </pc:sldChg>
      <pc:sldChg chg="modSp ord">
        <pc:chgData name="Gordon, Brittney" userId="S::brittneygordon@my.unt.edu::dc8e5bbc-a681-40e1-889f-fd4b1fb710a4" providerId="AD" clId="Web-{AAFF8BB5-8C2D-4D75-BFE0-5EF6FE9CD4E1}" dt="2023-12-13T21:57:03.998" v="137"/>
        <pc:sldMkLst>
          <pc:docMk/>
          <pc:sldMk cId="1690059780" sldId="294"/>
        </pc:sldMkLst>
        <pc:spChg chg="mod">
          <ac:chgData name="Gordon, Brittney" userId="S::brittneygordon@my.unt.edu::dc8e5bbc-a681-40e1-889f-fd4b1fb710a4" providerId="AD" clId="Web-{AAFF8BB5-8C2D-4D75-BFE0-5EF6FE9CD4E1}" dt="2023-12-13T21:55:36.309" v="136" actId="20577"/>
          <ac:spMkLst>
            <pc:docMk/>
            <pc:sldMk cId="1690059780" sldId="294"/>
            <ac:spMk id="3" creationId="{875F8AB4-B6DF-A268-209A-6EC30C33630E}"/>
          </ac:spMkLst>
        </pc:spChg>
      </pc:sldChg>
      <pc:sldChg chg="modSp add">
        <pc:chgData name="Gordon, Brittney" userId="S::brittneygordon@my.unt.edu::dc8e5bbc-a681-40e1-889f-fd4b1fb710a4" providerId="AD" clId="Web-{AAFF8BB5-8C2D-4D75-BFE0-5EF6FE9CD4E1}" dt="2023-12-13T21:52:13.773" v="131" actId="20577"/>
        <pc:sldMkLst>
          <pc:docMk/>
          <pc:sldMk cId="1708510207" sldId="304"/>
        </pc:sldMkLst>
        <pc:spChg chg="mod">
          <ac:chgData name="Gordon, Brittney" userId="S::brittneygordon@my.unt.edu::dc8e5bbc-a681-40e1-889f-fd4b1fb710a4" providerId="AD" clId="Web-{AAFF8BB5-8C2D-4D75-BFE0-5EF6FE9CD4E1}" dt="2023-12-13T21:52:13.773" v="131" actId="20577"/>
          <ac:spMkLst>
            <pc:docMk/>
            <pc:sldMk cId="1708510207" sldId="304"/>
            <ac:spMk id="3" creationId="{8DB9C1EB-3D08-5548-8C23-CEED8C36FA24}"/>
          </ac:spMkLst>
        </pc:spChg>
      </pc:sldChg>
      <pc:sldChg chg="modSp add">
        <pc:chgData name="Gordon, Brittney" userId="S::brittneygordon@my.unt.edu::dc8e5bbc-a681-40e1-889f-fd4b1fb710a4" providerId="AD" clId="Web-{AAFF8BB5-8C2D-4D75-BFE0-5EF6FE9CD4E1}" dt="2023-12-13T20:17:47.742" v="44" actId="20577"/>
        <pc:sldMkLst>
          <pc:docMk/>
          <pc:sldMk cId="794782129" sldId="305"/>
        </pc:sldMkLst>
        <pc:spChg chg="mod">
          <ac:chgData name="Gordon, Brittney" userId="S::brittneygordon@my.unt.edu::dc8e5bbc-a681-40e1-889f-fd4b1fb710a4" providerId="AD" clId="Web-{AAFF8BB5-8C2D-4D75-BFE0-5EF6FE9CD4E1}" dt="2023-12-13T20:17:47.742" v="44" actId="20577"/>
          <ac:spMkLst>
            <pc:docMk/>
            <pc:sldMk cId="794782129" sldId="305"/>
            <ac:spMk id="3" creationId="{8DB9C1EB-3D08-5548-8C23-CEED8C36FA24}"/>
          </ac:spMkLst>
        </pc:spChg>
      </pc:sldChg>
      <pc:sldChg chg="modSp add">
        <pc:chgData name="Gordon, Brittney" userId="S::brittneygordon@my.unt.edu::dc8e5bbc-a681-40e1-889f-fd4b1fb710a4" providerId="AD" clId="Web-{AAFF8BB5-8C2D-4D75-BFE0-5EF6FE9CD4E1}" dt="2023-12-13T21:45:52.296" v="113" actId="20577"/>
        <pc:sldMkLst>
          <pc:docMk/>
          <pc:sldMk cId="1892215364" sldId="306"/>
        </pc:sldMkLst>
        <pc:spChg chg="mod">
          <ac:chgData name="Gordon, Brittney" userId="S::brittneygordon@my.unt.edu::dc8e5bbc-a681-40e1-889f-fd4b1fb710a4" providerId="AD" clId="Web-{AAFF8BB5-8C2D-4D75-BFE0-5EF6FE9CD4E1}" dt="2023-12-13T21:45:52.296" v="113" actId="20577"/>
          <ac:spMkLst>
            <pc:docMk/>
            <pc:sldMk cId="1892215364" sldId="306"/>
            <ac:spMk id="3" creationId="{8DB9C1EB-3D08-5548-8C23-CEED8C36FA24}"/>
          </ac:spMkLst>
        </pc:spChg>
      </pc:sldChg>
      <pc:sldChg chg="add ord">
        <pc:chgData name="Gordon, Brittney" userId="S::brittneygordon@my.unt.edu::dc8e5bbc-a681-40e1-889f-fd4b1fb710a4" providerId="AD" clId="Web-{AAFF8BB5-8C2D-4D75-BFE0-5EF6FE9CD4E1}" dt="2023-12-13T21:46:03.921" v="116"/>
        <pc:sldMkLst>
          <pc:docMk/>
          <pc:sldMk cId="870349145" sldId="307"/>
        </pc:sldMkLst>
      </pc:sldChg>
    </pc:docChg>
  </pc:docChgLst>
  <pc:docChgLst>
    <pc:chgData name="Gordon, Brittney" userId="S::brittneygordon@my.unt.edu::dc8e5bbc-a681-40e1-889f-fd4b1fb710a4" providerId="AD" clId="Web-{EC07665A-096E-415E-9934-AF9733603121}"/>
    <pc:docChg chg="modSld">
      <pc:chgData name="Gordon, Brittney" userId="S::brittneygordon@my.unt.edu::dc8e5bbc-a681-40e1-889f-fd4b1fb710a4" providerId="AD" clId="Web-{EC07665A-096E-415E-9934-AF9733603121}" dt="2023-12-14T00:03:25.274" v="119" actId="20577"/>
      <pc:docMkLst>
        <pc:docMk/>
      </pc:docMkLst>
      <pc:sldChg chg="modSp">
        <pc:chgData name="Gordon, Brittney" userId="S::brittneygordon@my.unt.edu::dc8e5bbc-a681-40e1-889f-fd4b1fb710a4" providerId="AD" clId="Web-{EC07665A-096E-415E-9934-AF9733603121}" dt="2023-12-13T23:54:34.096" v="101" actId="20577"/>
        <pc:sldMkLst>
          <pc:docMk/>
          <pc:sldMk cId="4004041455" sldId="289"/>
        </pc:sldMkLst>
        <pc:spChg chg="mod">
          <ac:chgData name="Gordon, Brittney" userId="S::brittneygordon@my.unt.edu::dc8e5bbc-a681-40e1-889f-fd4b1fb710a4" providerId="AD" clId="Web-{EC07665A-096E-415E-9934-AF9733603121}" dt="2023-12-13T23:54:34.096" v="101" actId="20577"/>
          <ac:spMkLst>
            <pc:docMk/>
            <pc:sldMk cId="4004041455" sldId="289"/>
            <ac:spMk id="3" creationId="{8DB9C1EB-3D08-5548-8C23-CEED8C36FA24}"/>
          </ac:spMkLst>
        </pc:spChg>
      </pc:sldChg>
      <pc:sldChg chg="modSp">
        <pc:chgData name="Gordon, Brittney" userId="S::brittneygordon@my.unt.edu::dc8e5bbc-a681-40e1-889f-fd4b1fb710a4" providerId="AD" clId="Web-{EC07665A-096E-415E-9934-AF9733603121}" dt="2023-12-14T00:03:25.274" v="119" actId="20577"/>
        <pc:sldMkLst>
          <pc:docMk/>
          <pc:sldMk cId="1099452353" sldId="293"/>
        </pc:sldMkLst>
        <pc:spChg chg="mod">
          <ac:chgData name="Gordon, Brittney" userId="S::brittneygordon@my.unt.edu::dc8e5bbc-a681-40e1-889f-fd4b1fb710a4" providerId="AD" clId="Web-{EC07665A-096E-415E-9934-AF9733603121}" dt="2023-12-14T00:03:25.274" v="119" actId="20577"/>
          <ac:spMkLst>
            <pc:docMk/>
            <pc:sldMk cId="1099452353" sldId="293"/>
            <ac:spMk id="3" creationId="{8DB9C1EB-3D08-5548-8C23-CEED8C36FA24}"/>
          </ac:spMkLst>
        </pc:spChg>
      </pc:sldChg>
      <pc:sldChg chg="modSp">
        <pc:chgData name="Gordon, Brittney" userId="S::brittneygordon@my.unt.edu::dc8e5bbc-a681-40e1-889f-fd4b1fb710a4" providerId="AD" clId="Web-{EC07665A-096E-415E-9934-AF9733603121}" dt="2023-12-14T00:01:57.708" v="105" actId="20577"/>
        <pc:sldMkLst>
          <pc:docMk/>
          <pc:sldMk cId="1708510207" sldId="304"/>
        </pc:sldMkLst>
        <pc:spChg chg="mod">
          <ac:chgData name="Gordon, Brittney" userId="S::brittneygordon@my.unt.edu::dc8e5bbc-a681-40e1-889f-fd4b1fb710a4" providerId="AD" clId="Web-{EC07665A-096E-415E-9934-AF9733603121}" dt="2023-12-14T00:01:57.708" v="105" actId="20577"/>
          <ac:spMkLst>
            <pc:docMk/>
            <pc:sldMk cId="1708510207" sldId="304"/>
            <ac:spMk id="3" creationId="{8DB9C1EB-3D08-5548-8C23-CEED8C36FA24}"/>
          </ac:spMkLst>
        </pc:spChg>
      </pc:sldChg>
      <pc:sldChg chg="modSp">
        <pc:chgData name="Gordon, Brittney" userId="S::brittneygordon@my.unt.edu::dc8e5bbc-a681-40e1-889f-fd4b1fb710a4" providerId="AD" clId="Web-{EC07665A-096E-415E-9934-AF9733603121}" dt="2023-12-13T23:43:28.289" v="65" actId="20577"/>
        <pc:sldMkLst>
          <pc:docMk/>
          <pc:sldMk cId="870349145" sldId="307"/>
        </pc:sldMkLst>
        <pc:spChg chg="mod">
          <ac:chgData name="Gordon, Brittney" userId="S::brittneygordon@my.unt.edu::dc8e5bbc-a681-40e1-889f-fd4b1fb710a4" providerId="AD" clId="Web-{EC07665A-096E-415E-9934-AF9733603121}" dt="2023-12-13T23:42:44.599" v="50" actId="20577"/>
          <ac:spMkLst>
            <pc:docMk/>
            <pc:sldMk cId="870349145" sldId="307"/>
            <ac:spMk id="3" creationId="{8DB9C1EB-3D08-5548-8C23-CEED8C36FA24}"/>
          </ac:spMkLst>
        </pc:spChg>
        <pc:spChg chg="mod">
          <ac:chgData name="Gordon, Brittney" userId="S::brittneygordon@my.unt.edu::dc8e5bbc-a681-40e1-889f-fd4b1fb710a4" providerId="AD" clId="Web-{EC07665A-096E-415E-9934-AF9733603121}" dt="2023-12-13T23:43:18.960" v="63" actId="20577"/>
          <ac:spMkLst>
            <pc:docMk/>
            <pc:sldMk cId="870349145" sldId="307"/>
            <ac:spMk id="5" creationId="{FE65C2C2-EC2D-6B06-2C97-71914AC71BA0}"/>
          </ac:spMkLst>
        </pc:spChg>
        <pc:spChg chg="mod">
          <ac:chgData name="Gordon, Brittney" userId="S::brittneygordon@my.unt.edu::dc8e5bbc-a681-40e1-889f-fd4b1fb710a4" providerId="AD" clId="Web-{EC07665A-096E-415E-9934-AF9733603121}" dt="2023-12-13T23:43:28.289" v="65" actId="20577"/>
          <ac:spMkLst>
            <pc:docMk/>
            <pc:sldMk cId="870349145" sldId="307"/>
            <ac:spMk id="6" creationId="{AAD131F0-6691-EF28-5595-C140CA9BF779}"/>
          </ac:spMkLst>
        </pc:spChg>
      </pc:sldChg>
    </pc:docChg>
  </pc:docChgLst>
  <pc:docChgLst>
    <pc:chgData name="Tatavarty, Lakshmi" userId="S::lakshmitatavarty@my.unt.edu::5d6febe7-d8fe-4c3f-8e6f-8c1390e9213a" providerId="AD" clId="Web-{8C4D154F-0CE7-42B1-9AE6-98BFD8A77CDE}"/>
    <pc:docChg chg="addSld delSld modSld sldOrd">
      <pc:chgData name="Tatavarty, Lakshmi" userId="S::lakshmitatavarty@my.unt.edu::5d6febe7-d8fe-4c3f-8e6f-8c1390e9213a" providerId="AD" clId="Web-{8C4D154F-0CE7-42B1-9AE6-98BFD8A77CDE}" dt="2023-12-13T00:41:29.008" v="335"/>
      <pc:docMkLst>
        <pc:docMk/>
      </pc:docMkLst>
      <pc:sldChg chg="addSp delSp modSp add replId">
        <pc:chgData name="Tatavarty, Lakshmi" userId="S::lakshmitatavarty@my.unt.edu::5d6febe7-d8fe-4c3f-8e6f-8c1390e9213a" providerId="AD" clId="Web-{8C4D154F-0CE7-42B1-9AE6-98BFD8A77CDE}" dt="2023-12-13T00:30:51.696" v="68"/>
        <pc:sldMkLst>
          <pc:docMk/>
          <pc:sldMk cId="907480811" sldId="295"/>
        </pc:sldMkLst>
        <pc:spChg chg="mod">
          <ac:chgData name="Tatavarty, Lakshmi" userId="S::lakshmitatavarty@my.unt.edu::5d6febe7-d8fe-4c3f-8e6f-8c1390e9213a" providerId="AD" clId="Web-{8C4D154F-0CE7-42B1-9AE6-98BFD8A77CDE}" dt="2023-12-13T00:28:45.772" v="22" actId="20577"/>
          <ac:spMkLst>
            <pc:docMk/>
            <pc:sldMk cId="907480811" sldId="295"/>
            <ac:spMk id="3" creationId="{8DB9C1EB-3D08-5548-8C23-CEED8C36FA24}"/>
          </ac:spMkLst>
        </pc:spChg>
        <pc:spChg chg="del">
          <ac:chgData name="Tatavarty, Lakshmi" userId="S::lakshmitatavarty@my.unt.edu::5d6febe7-d8fe-4c3f-8e6f-8c1390e9213a" providerId="AD" clId="Web-{8C4D154F-0CE7-42B1-9AE6-98BFD8A77CDE}" dt="2023-12-13T00:28:50.100" v="24"/>
          <ac:spMkLst>
            <pc:docMk/>
            <pc:sldMk cId="907480811" sldId="295"/>
            <ac:spMk id="4" creationId="{284B6AE0-EA15-9C40-5C5C-F57939DE97B5}"/>
          </ac:spMkLst>
        </pc:spChg>
        <pc:spChg chg="add del mod">
          <ac:chgData name="Tatavarty, Lakshmi" userId="S::lakshmitatavarty@my.unt.edu::5d6febe7-d8fe-4c3f-8e6f-8c1390e9213a" providerId="AD" clId="Web-{8C4D154F-0CE7-42B1-9AE6-98BFD8A77CDE}" dt="2023-12-13T00:29:08.928" v="28"/>
          <ac:spMkLst>
            <pc:docMk/>
            <pc:sldMk cId="907480811" sldId="295"/>
            <ac:spMk id="6" creationId="{DFC0DAF1-1ED3-9F4C-2758-462BEB57BED9}"/>
          </ac:spMkLst>
        </pc:spChg>
        <pc:graphicFrameChg chg="add mod modGraphic">
          <ac:chgData name="Tatavarty, Lakshmi" userId="S::lakshmitatavarty@my.unt.edu::5d6febe7-d8fe-4c3f-8e6f-8c1390e9213a" providerId="AD" clId="Web-{8C4D154F-0CE7-42B1-9AE6-98BFD8A77CDE}" dt="2023-12-13T00:30:51.696" v="68"/>
          <ac:graphicFrameMkLst>
            <pc:docMk/>
            <pc:sldMk cId="907480811" sldId="295"/>
            <ac:graphicFrameMk id="8" creationId="{908A6B6E-4443-2C7B-8840-558EFE82969C}"/>
          </ac:graphicFrameMkLst>
        </pc:graphicFrameChg>
        <pc:picChg chg="del">
          <ac:chgData name="Tatavarty, Lakshmi" userId="S::lakshmitatavarty@my.unt.edu::5d6febe7-d8fe-4c3f-8e6f-8c1390e9213a" providerId="AD" clId="Web-{8C4D154F-0CE7-42B1-9AE6-98BFD8A77CDE}" dt="2023-12-13T00:28:47.537" v="23"/>
          <ac:picMkLst>
            <pc:docMk/>
            <pc:sldMk cId="907480811" sldId="295"/>
            <ac:picMk id="5" creationId="{47C4B5B1-AEA4-B6CA-4111-E6E18724BC39}"/>
          </ac:picMkLst>
        </pc:picChg>
      </pc:sldChg>
      <pc:sldChg chg="addSp delSp modSp add replId">
        <pc:chgData name="Tatavarty, Lakshmi" userId="S::lakshmitatavarty@my.unt.edu::5d6febe7-d8fe-4c3f-8e6f-8c1390e9213a" providerId="AD" clId="Web-{8C4D154F-0CE7-42B1-9AE6-98BFD8A77CDE}" dt="2023-12-13T00:34:22.576" v="243"/>
        <pc:sldMkLst>
          <pc:docMk/>
          <pc:sldMk cId="3836178145" sldId="296"/>
        </pc:sldMkLst>
        <pc:spChg chg="mod">
          <ac:chgData name="Tatavarty, Lakshmi" userId="S::lakshmitatavarty@my.unt.edu::5d6febe7-d8fe-4c3f-8e6f-8c1390e9213a" providerId="AD" clId="Web-{8C4D154F-0CE7-42B1-9AE6-98BFD8A77CDE}" dt="2023-12-13T00:31:35.619" v="109" actId="20577"/>
          <ac:spMkLst>
            <pc:docMk/>
            <pc:sldMk cId="3836178145" sldId="296"/>
            <ac:spMk id="3" creationId="{8DB9C1EB-3D08-5548-8C23-CEED8C36FA24}"/>
          </ac:spMkLst>
        </pc:spChg>
        <pc:graphicFrameChg chg="add mod modGraphic">
          <ac:chgData name="Tatavarty, Lakshmi" userId="S::lakshmitatavarty@my.unt.edu::5d6febe7-d8fe-4c3f-8e6f-8c1390e9213a" providerId="AD" clId="Web-{8C4D154F-0CE7-42B1-9AE6-98BFD8A77CDE}" dt="2023-12-13T00:34:22.576" v="243"/>
          <ac:graphicFrameMkLst>
            <pc:docMk/>
            <pc:sldMk cId="3836178145" sldId="296"/>
            <ac:graphicFrameMk id="5" creationId="{5F70457F-0C14-5B50-EFC4-AB5093C42B21}"/>
          </ac:graphicFrameMkLst>
        </pc:graphicFrameChg>
        <pc:graphicFrameChg chg="del">
          <ac:chgData name="Tatavarty, Lakshmi" userId="S::lakshmitatavarty@my.unt.edu::5d6febe7-d8fe-4c3f-8e6f-8c1390e9213a" providerId="AD" clId="Web-{8C4D154F-0CE7-42B1-9AE6-98BFD8A77CDE}" dt="2023-12-13T00:31:37.494" v="110"/>
          <ac:graphicFrameMkLst>
            <pc:docMk/>
            <pc:sldMk cId="3836178145" sldId="296"/>
            <ac:graphicFrameMk id="8" creationId="{908A6B6E-4443-2C7B-8840-558EFE82969C}"/>
          </ac:graphicFrameMkLst>
        </pc:graphicFrameChg>
      </pc:sldChg>
      <pc:sldChg chg="add del replId">
        <pc:chgData name="Tatavarty, Lakshmi" userId="S::lakshmitatavarty@my.unt.edu::5d6febe7-d8fe-4c3f-8e6f-8c1390e9213a" providerId="AD" clId="Web-{8C4D154F-0CE7-42B1-9AE6-98BFD8A77CDE}" dt="2023-12-13T00:39:33.380" v="276"/>
        <pc:sldMkLst>
          <pc:docMk/>
          <pc:sldMk cId="1560963588" sldId="297"/>
        </pc:sldMkLst>
      </pc:sldChg>
      <pc:sldChg chg="addSp modSp add">
        <pc:chgData name="Tatavarty, Lakshmi" userId="S::lakshmitatavarty@my.unt.edu::5d6febe7-d8fe-4c3f-8e6f-8c1390e9213a" providerId="AD" clId="Web-{8C4D154F-0CE7-42B1-9AE6-98BFD8A77CDE}" dt="2023-12-13T00:37:28.799" v="271" actId="20577"/>
        <pc:sldMkLst>
          <pc:docMk/>
          <pc:sldMk cId="778496213" sldId="298"/>
        </pc:sldMkLst>
        <pc:spChg chg="add mod">
          <ac:chgData name="Tatavarty, Lakshmi" userId="S::lakshmitatavarty@my.unt.edu::5d6febe7-d8fe-4c3f-8e6f-8c1390e9213a" providerId="AD" clId="Web-{8C4D154F-0CE7-42B1-9AE6-98BFD8A77CDE}" dt="2023-12-13T00:37:28.799" v="271" actId="20577"/>
          <ac:spMkLst>
            <pc:docMk/>
            <pc:sldMk cId="778496213" sldId="298"/>
            <ac:spMk id="3" creationId="{0278D608-10D8-FE72-1435-30DE4CB9F7A7}"/>
          </ac:spMkLst>
        </pc:spChg>
      </pc:sldChg>
      <pc:sldChg chg="add del replId">
        <pc:chgData name="Tatavarty, Lakshmi" userId="S::lakshmitatavarty@my.unt.edu::5d6febe7-d8fe-4c3f-8e6f-8c1390e9213a" providerId="AD" clId="Web-{8C4D154F-0CE7-42B1-9AE6-98BFD8A77CDE}" dt="2023-12-13T00:38:47.145" v="273"/>
        <pc:sldMkLst>
          <pc:docMk/>
          <pc:sldMk cId="1669374157" sldId="299"/>
        </pc:sldMkLst>
      </pc:sldChg>
      <pc:sldChg chg="addSp delSp modSp add ord replId">
        <pc:chgData name="Tatavarty, Lakshmi" userId="S::lakshmitatavarty@my.unt.edu::5d6febe7-d8fe-4c3f-8e6f-8c1390e9213a" providerId="AD" clId="Web-{8C4D154F-0CE7-42B1-9AE6-98BFD8A77CDE}" dt="2023-12-13T00:41:29.008" v="335"/>
        <pc:sldMkLst>
          <pc:docMk/>
          <pc:sldMk cId="2893492676" sldId="299"/>
        </pc:sldMkLst>
        <pc:spChg chg="mod">
          <ac:chgData name="Tatavarty, Lakshmi" userId="S::lakshmitatavarty@my.unt.edu::5d6febe7-d8fe-4c3f-8e6f-8c1390e9213a" providerId="AD" clId="Web-{8C4D154F-0CE7-42B1-9AE6-98BFD8A77CDE}" dt="2023-12-13T00:40:03.178" v="282" actId="14100"/>
          <ac:spMkLst>
            <pc:docMk/>
            <pc:sldMk cId="2893492676" sldId="299"/>
            <ac:spMk id="2" creationId="{29D2BD2B-1D84-9C43-8705-177B096BED8A}"/>
          </ac:spMkLst>
        </pc:spChg>
        <pc:graphicFrameChg chg="del mod modGraphic">
          <ac:chgData name="Tatavarty, Lakshmi" userId="S::lakshmitatavarty@my.unt.edu::5d6febe7-d8fe-4c3f-8e6f-8c1390e9213a" providerId="AD" clId="Web-{8C4D154F-0CE7-42B1-9AE6-98BFD8A77CDE}" dt="2023-12-13T00:40:51.116" v="287"/>
          <ac:graphicFrameMkLst>
            <pc:docMk/>
            <pc:sldMk cId="2893492676" sldId="299"/>
            <ac:graphicFrameMk id="5" creationId="{5F70457F-0C14-5B50-EFC4-AB5093C42B21}"/>
          </ac:graphicFrameMkLst>
        </pc:graphicFrameChg>
        <pc:graphicFrameChg chg="add mod modGraphic">
          <ac:chgData name="Tatavarty, Lakshmi" userId="S::lakshmitatavarty@my.unt.edu::5d6febe7-d8fe-4c3f-8e6f-8c1390e9213a" providerId="AD" clId="Web-{8C4D154F-0CE7-42B1-9AE6-98BFD8A77CDE}" dt="2023-12-13T00:41:29.008" v="335"/>
          <ac:graphicFrameMkLst>
            <pc:docMk/>
            <pc:sldMk cId="2893492676" sldId="299"/>
            <ac:graphicFrameMk id="6" creationId="{A7E68778-B67F-A330-A8B3-5007218358C6}"/>
          </ac:graphicFrameMkLst>
        </pc:graphicFrameChg>
      </pc:sldChg>
    </pc:docChg>
  </pc:docChgLst>
  <pc:docChgLst>
    <pc:chgData name="Tatavarty, Lakshmi" userId="S::lakshmitatavarty@my.unt.edu::5d6febe7-d8fe-4c3f-8e6f-8c1390e9213a" providerId="AD" clId="Web-{5D48EB3C-E314-4D80-96AA-41CDFCDC6FE1}"/>
    <pc:docChg chg="addSld modSld">
      <pc:chgData name="Tatavarty, Lakshmi" userId="S::lakshmitatavarty@my.unt.edu::5d6febe7-d8fe-4c3f-8e6f-8c1390e9213a" providerId="AD" clId="Web-{5D48EB3C-E314-4D80-96AA-41CDFCDC6FE1}" dt="2023-12-13T01:05:06.828" v="132"/>
      <pc:docMkLst>
        <pc:docMk/>
      </pc:docMkLst>
      <pc:sldChg chg="addSp delSp modSp add replId">
        <pc:chgData name="Tatavarty, Lakshmi" userId="S::lakshmitatavarty@my.unt.edu::5d6febe7-d8fe-4c3f-8e6f-8c1390e9213a" providerId="AD" clId="Web-{5D48EB3C-E314-4D80-96AA-41CDFCDC6FE1}" dt="2023-12-13T01:05:06.828" v="132"/>
        <pc:sldMkLst>
          <pc:docMk/>
          <pc:sldMk cId="753624440" sldId="300"/>
        </pc:sldMkLst>
        <pc:spChg chg="add del">
          <ac:chgData name="Tatavarty, Lakshmi" userId="S::lakshmitatavarty@my.unt.edu::5d6febe7-d8fe-4c3f-8e6f-8c1390e9213a" providerId="AD" clId="Web-{5D48EB3C-E314-4D80-96AA-41CDFCDC6FE1}" dt="2023-12-13T01:03:29.825" v="52"/>
          <ac:spMkLst>
            <pc:docMk/>
            <pc:sldMk cId="753624440" sldId="300"/>
            <ac:spMk id="2" creationId="{CC788D34-BD1B-252D-7461-5431C5CEE7F8}"/>
          </ac:spMkLst>
        </pc:spChg>
        <pc:spChg chg="del mod">
          <ac:chgData name="Tatavarty, Lakshmi" userId="S::lakshmitatavarty@my.unt.edu::5d6febe7-d8fe-4c3f-8e6f-8c1390e9213a" providerId="AD" clId="Web-{5D48EB3C-E314-4D80-96AA-41CDFCDC6FE1}" dt="2023-12-13T01:02:47.042" v="44"/>
          <ac:spMkLst>
            <pc:docMk/>
            <pc:sldMk cId="753624440" sldId="300"/>
            <ac:spMk id="4" creationId="{BD194D2F-80EF-B84C-AA02-8D5E1824C33C}"/>
          </ac:spMkLst>
        </pc:spChg>
        <pc:spChg chg="del mod">
          <ac:chgData name="Tatavarty, Lakshmi" userId="S::lakshmitatavarty@my.unt.edu::5d6febe7-d8fe-4c3f-8e6f-8c1390e9213a" providerId="AD" clId="Web-{5D48EB3C-E314-4D80-96AA-41CDFCDC6FE1}" dt="2023-12-13T01:03:25.324" v="50"/>
          <ac:spMkLst>
            <pc:docMk/>
            <pc:sldMk cId="753624440" sldId="300"/>
            <ac:spMk id="5" creationId="{681D1516-BC16-D64E-B18F-BC40E1747703}"/>
          </ac:spMkLst>
        </pc:spChg>
        <pc:spChg chg="mod">
          <ac:chgData name="Tatavarty, Lakshmi" userId="S::lakshmitatavarty@my.unt.edu::5d6febe7-d8fe-4c3f-8e6f-8c1390e9213a" providerId="AD" clId="Web-{5D48EB3C-E314-4D80-96AA-41CDFCDC6FE1}" dt="2023-12-13T01:03:48.013" v="55" actId="14100"/>
          <ac:spMkLst>
            <pc:docMk/>
            <pc:sldMk cId="753624440" sldId="300"/>
            <ac:spMk id="7" creationId="{A576CAF9-252E-D44A-AD20-182216A3DADA}"/>
          </ac:spMkLst>
        </pc:spChg>
        <pc:graphicFrameChg chg="del">
          <ac:chgData name="Tatavarty, Lakshmi" userId="S::lakshmitatavarty@my.unt.edu::5d6febe7-d8fe-4c3f-8e6f-8c1390e9213a" providerId="AD" clId="Web-{5D48EB3C-E314-4D80-96AA-41CDFCDC6FE1}" dt="2023-12-13T01:02:17.978" v="41"/>
          <ac:graphicFrameMkLst>
            <pc:docMk/>
            <pc:sldMk cId="753624440" sldId="300"/>
            <ac:graphicFrameMk id="3" creationId="{5458B98B-5E6F-B946-8EE3-9E6FFF286424}"/>
          </ac:graphicFrameMkLst>
        </pc:graphicFrameChg>
        <pc:graphicFrameChg chg="add mod modGraphic">
          <ac:chgData name="Tatavarty, Lakshmi" userId="S::lakshmitatavarty@my.unt.edu::5d6febe7-d8fe-4c3f-8e6f-8c1390e9213a" providerId="AD" clId="Web-{5D48EB3C-E314-4D80-96AA-41CDFCDC6FE1}" dt="2023-12-13T01:05:06.828" v="132"/>
          <ac:graphicFrameMkLst>
            <pc:docMk/>
            <pc:sldMk cId="753624440" sldId="300"/>
            <ac:graphicFrameMk id="8" creationId="{7B11579B-C6B8-328C-3147-CCD85606BF22}"/>
          </ac:graphicFrameMkLst>
        </pc:graphicFrameChg>
      </pc:sldChg>
    </pc:docChg>
  </pc:docChgLst>
  <pc:docChgLst>
    <pc:chgData name="Hannah, Matthew" userId="S::matthewhannah@my.unt.edu::02cf5d5d-fc2b-4bae-bec9-fccb1f8eb0ab" providerId="AD" clId="Web-{D772FB7B-3F1A-C7C9-4A49-B5E1611BD7FF}"/>
    <pc:docChg chg="addSld modSld">
      <pc:chgData name="Hannah, Matthew" userId="S::matthewhannah@my.unt.edu::02cf5d5d-fc2b-4bae-bec9-fccb1f8eb0ab" providerId="AD" clId="Web-{D772FB7B-3F1A-C7C9-4A49-B5E1611BD7FF}" dt="2023-12-10T20:57:27.931" v="299" actId="1076"/>
      <pc:docMkLst>
        <pc:docMk/>
      </pc:docMkLst>
      <pc:sldChg chg="addSp delSp modSp new">
        <pc:chgData name="Hannah, Matthew" userId="S::matthewhannah@my.unt.edu::02cf5d5d-fc2b-4bae-bec9-fccb1f8eb0ab" providerId="AD" clId="Web-{D772FB7B-3F1A-C7C9-4A49-B5E1611BD7FF}" dt="2023-12-10T20:57:27.931" v="299" actId="1076"/>
        <pc:sldMkLst>
          <pc:docMk/>
          <pc:sldMk cId="335432044" sldId="265"/>
        </pc:sldMkLst>
        <pc:spChg chg="del">
          <ac:chgData name="Hannah, Matthew" userId="S::matthewhannah@my.unt.edu::02cf5d5d-fc2b-4bae-bec9-fccb1f8eb0ab" providerId="AD" clId="Web-{D772FB7B-3F1A-C7C9-4A49-B5E1611BD7FF}" dt="2023-12-10T20:34:36.534" v="1"/>
          <ac:spMkLst>
            <pc:docMk/>
            <pc:sldMk cId="335432044" sldId="265"/>
            <ac:spMk id="2" creationId="{C1496568-D938-4672-E307-C14CA3825588}"/>
          </ac:spMkLst>
        </pc:spChg>
        <pc:spChg chg="add mod">
          <ac:chgData name="Hannah, Matthew" userId="S::matthewhannah@my.unt.edu::02cf5d5d-fc2b-4bae-bec9-fccb1f8eb0ab" providerId="AD" clId="Web-{D772FB7B-3F1A-C7C9-4A49-B5E1611BD7FF}" dt="2023-12-10T20:38:24.431" v="10" actId="1076"/>
          <ac:spMkLst>
            <pc:docMk/>
            <pc:sldMk cId="335432044" sldId="265"/>
            <ac:spMk id="3" creationId="{F532813F-6E00-AF90-0A30-65C1F6F5245D}"/>
          </ac:spMkLst>
        </pc:spChg>
        <pc:spChg chg="add mod">
          <ac:chgData name="Hannah, Matthew" userId="S::matthewhannah@my.unt.edu::02cf5d5d-fc2b-4bae-bec9-fccb1f8eb0ab" providerId="AD" clId="Web-{D772FB7B-3F1A-C7C9-4A49-B5E1611BD7FF}" dt="2023-12-10T20:38:19.321" v="9" actId="20577"/>
          <ac:spMkLst>
            <pc:docMk/>
            <pc:sldMk cId="335432044" sldId="265"/>
            <ac:spMk id="4" creationId="{A0E557B8-3DF0-C28E-995E-CD9770E92345}"/>
          </ac:spMkLst>
        </pc:spChg>
        <pc:spChg chg="add mod">
          <ac:chgData name="Hannah, Matthew" userId="S::matthewhannah@my.unt.edu::02cf5d5d-fc2b-4bae-bec9-fccb1f8eb0ab" providerId="AD" clId="Web-{D772FB7B-3F1A-C7C9-4A49-B5E1611BD7FF}" dt="2023-12-10T20:39:17.026" v="24" actId="14100"/>
          <ac:spMkLst>
            <pc:docMk/>
            <pc:sldMk cId="335432044" sldId="265"/>
            <ac:spMk id="6" creationId="{272DF5A1-172B-9670-4559-66EEE0303A79}"/>
          </ac:spMkLst>
        </pc:spChg>
        <pc:spChg chg="add mod">
          <ac:chgData name="Hannah, Matthew" userId="S::matthewhannah@my.unt.edu::02cf5d5d-fc2b-4bae-bec9-fccb1f8eb0ab" providerId="AD" clId="Web-{D772FB7B-3F1A-C7C9-4A49-B5E1611BD7FF}" dt="2023-12-10T20:40:49.060" v="43" actId="1076"/>
          <ac:spMkLst>
            <pc:docMk/>
            <pc:sldMk cId="335432044" sldId="265"/>
            <ac:spMk id="8" creationId="{E07E6E62-EA13-8D05-C654-529074774213}"/>
          </ac:spMkLst>
        </pc:spChg>
        <pc:spChg chg="add mod">
          <ac:chgData name="Hannah, Matthew" userId="S::matthewhannah@my.unt.edu::02cf5d5d-fc2b-4bae-bec9-fccb1f8eb0ab" providerId="AD" clId="Web-{D772FB7B-3F1A-C7C9-4A49-B5E1611BD7FF}" dt="2023-12-10T20:42:20.359" v="55" actId="1076"/>
          <ac:spMkLst>
            <pc:docMk/>
            <pc:sldMk cId="335432044" sldId="265"/>
            <ac:spMk id="10" creationId="{06E02A40-05D1-4B2A-8F35-07DD3C97BEF4}"/>
          </ac:spMkLst>
        </pc:spChg>
        <pc:spChg chg="add mod">
          <ac:chgData name="Hannah, Matthew" userId="S::matthewhannah@my.unt.edu::02cf5d5d-fc2b-4bae-bec9-fccb1f8eb0ab" providerId="AD" clId="Web-{D772FB7B-3F1A-C7C9-4A49-B5E1611BD7FF}" dt="2023-12-10T20:43:42.627" v="80" actId="14100"/>
          <ac:spMkLst>
            <pc:docMk/>
            <pc:sldMk cId="335432044" sldId="265"/>
            <ac:spMk id="12" creationId="{00A8BD04-4F27-ABA8-CDFA-FC0D06E48932}"/>
          </ac:spMkLst>
        </pc:spChg>
        <pc:spChg chg="add mod">
          <ac:chgData name="Hannah, Matthew" userId="S::matthewhannah@my.unt.edu::02cf5d5d-fc2b-4bae-bec9-fccb1f8eb0ab" providerId="AD" clId="Web-{D772FB7B-3F1A-C7C9-4A49-B5E1611BD7FF}" dt="2023-12-10T20:48:22.619" v="127" actId="14100"/>
          <ac:spMkLst>
            <pc:docMk/>
            <pc:sldMk cId="335432044" sldId="265"/>
            <ac:spMk id="14" creationId="{D5351DF4-233E-4C91-3D4C-8676147F6CCD}"/>
          </ac:spMkLst>
        </pc:spChg>
        <pc:spChg chg="add mod">
          <ac:chgData name="Hannah, Matthew" userId="S::matthewhannah@my.unt.edu::02cf5d5d-fc2b-4bae-bec9-fccb1f8eb0ab" providerId="AD" clId="Web-{D772FB7B-3F1A-C7C9-4A49-B5E1611BD7FF}" dt="2023-12-10T20:49:17.699" v="146" actId="20577"/>
          <ac:spMkLst>
            <pc:docMk/>
            <pc:sldMk cId="335432044" sldId="265"/>
            <ac:spMk id="16" creationId="{2205DAC3-1B43-0F18-E282-0FB41A2F73EA}"/>
          </ac:spMkLst>
        </pc:spChg>
        <pc:spChg chg="add mod">
          <ac:chgData name="Hannah, Matthew" userId="S::matthewhannah@my.unt.edu::02cf5d5d-fc2b-4bae-bec9-fccb1f8eb0ab" providerId="AD" clId="Web-{D772FB7B-3F1A-C7C9-4A49-B5E1611BD7FF}" dt="2023-12-10T20:51:29.687" v="200" actId="1076"/>
          <ac:spMkLst>
            <pc:docMk/>
            <pc:sldMk cId="335432044" sldId="265"/>
            <ac:spMk id="18" creationId="{E0AB3951-FDF6-8EE3-D1E7-811FCA14E028}"/>
          </ac:spMkLst>
        </pc:spChg>
        <pc:spChg chg="add mod">
          <ac:chgData name="Hannah, Matthew" userId="S::matthewhannah@my.unt.edu::02cf5d5d-fc2b-4bae-bec9-fccb1f8eb0ab" providerId="AD" clId="Web-{D772FB7B-3F1A-C7C9-4A49-B5E1611BD7FF}" dt="2023-12-10T20:55:08.927" v="244" actId="20577"/>
          <ac:spMkLst>
            <pc:docMk/>
            <pc:sldMk cId="335432044" sldId="265"/>
            <ac:spMk id="20" creationId="{D972ACAC-2C47-5B6A-A13C-981745F45F7F}"/>
          </ac:spMkLst>
        </pc:spChg>
        <pc:spChg chg="add mod">
          <ac:chgData name="Hannah, Matthew" userId="S::matthewhannah@my.unt.edu::02cf5d5d-fc2b-4bae-bec9-fccb1f8eb0ab" providerId="AD" clId="Web-{D772FB7B-3F1A-C7C9-4A49-B5E1611BD7FF}" dt="2023-12-10T20:53:29.909" v="241" actId="1076"/>
          <ac:spMkLst>
            <pc:docMk/>
            <pc:sldMk cId="335432044" sldId="265"/>
            <ac:spMk id="21" creationId="{92A2E171-09E6-7502-8781-F4147D90F5FA}"/>
          </ac:spMkLst>
        </pc:spChg>
        <pc:spChg chg="add mod">
          <ac:chgData name="Hannah, Matthew" userId="S::matthewhannah@my.unt.edu::02cf5d5d-fc2b-4bae-bec9-fccb1f8eb0ab" providerId="AD" clId="Web-{D772FB7B-3F1A-C7C9-4A49-B5E1611BD7FF}" dt="2023-12-10T20:55:48.350" v="263" actId="20577"/>
          <ac:spMkLst>
            <pc:docMk/>
            <pc:sldMk cId="335432044" sldId="265"/>
            <ac:spMk id="23" creationId="{9C40CBE9-AC12-1D90-7D40-2EB85AC25451}"/>
          </ac:spMkLst>
        </pc:spChg>
        <pc:spChg chg="add mod">
          <ac:chgData name="Hannah, Matthew" userId="S::matthewhannah@my.unt.edu::02cf5d5d-fc2b-4bae-bec9-fccb1f8eb0ab" providerId="AD" clId="Web-{D772FB7B-3F1A-C7C9-4A49-B5E1611BD7FF}" dt="2023-12-10T20:56:27.913" v="285" actId="1076"/>
          <ac:spMkLst>
            <pc:docMk/>
            <pc:sldMk cId="335432044" sldId="265"/>
            <ac:spMk id="24" creationId="{9F1007C7-5B7D-BD8D-E60F-32840BE1F752}"/>
          </ac:spMkLst>
        </pc:spChg>
        <pc:spChg chg="add mod">
          <ac:chgData name="Hannah, Matthew" userId="S::matthewhannah@my.unt.edu::02cf5d5d-fc2b-4bae-bec9-fccb1f8eb0ab" providerId="AD" clId="Web-{D772FB7B-3F1A-C7C9-4A49-B5E1611BD7FF}" dt="2023-12-10T20:57:27.931" v="299" actId="1076"/>
          <ac:spMkLst>
            <pc:docMk/>
            <pc:sldMk cId="335432044" sldId="265"/>
            <ac:spMk id="25" creationId="{7E09F06B-F1DF-F119-AEB6-16CE4A03BD62}"/>
          </ac:spMkLst>
        </pc:spChg>
        <pc:cxnChg chg="add mod">
          <ac:chgData name="Hannah, Matthew" userId="S::matthewhannah@my.unt.edu::02cf5d5d-fc2b-4bae-bec9-fccb1f8eb0ab" providerId="AD" clId="Web-{D772FB7B-3F1A-C7C9-4A49-B5E1611BD7FF}" dt="2023-12-10T20:38:43.635" v="13" actId="1076"/>
          <ac:cxnSpMkLst>
            <pc:docMk/>
            <pc:sldMk cId="335432044" sldId="265"/>
            <ac:cxnSpMk id="5" creationId="{80E3B394-AFDB-9D39-3D55-88457BB74BD8}"/>
          </ac:cxnSpMkLst>
        </pc:cxnChg>
        <pc:cxnChg chg="add mod">
          <ac:chgData name="Hannah, Matthew" userId="S::matthewhannah@my.unt.edu::02cf5d5d-fc2b-4bae-bec9-fccb1f8eb0ab" providerId="AD" clId="Web-{D772FB7B-3F1A-C7C9-4A49-B5E1611BD7FF}" dt="2023-12-10T20:39:45.105" v="28" actId="14100"/>
          <ac:cxnSpMkLst>
            <pc:docMk/>
            <pc:sldMk cId="335432044" sldId="265"/>
            <ac:cxnSpMk id="7" creationId="{CD779201-F5C5-5289-CCC8-BB26CED3AA43}"/>
          </ac:cxnSpMkLst>
        </pc:cxnChg>
        <pc:cxnChg chg="add mod">
          <ac:chgData name="Hannah, Matthew" userId="S::matthewhannah@my.unt.edu::02cf5d5d-fc2b-4bae-bec9-fccb1f8eb0ab" providerId="AD" clId="Web-{D772FB7B-3F1A-C7C9-4A49-B5E1611BD7FF}" dt="2023-12-10T20:41:04.170" v="46" actId="1076"/>
          <ac:cxnSpMkLst>
            <pc:docMk/>
            <pc:sldMk cId="335432044" sldId="265"/>
            <ac:cxnSpMk id="9" creationId="{68B977AD-2771-5A5C-9F42-B013DE029457}"/>
          </ac:cxnSpMkLst>
        </pc:cxnChg>
        <pc:cxnChg chg="add mod">
          <ac:chgData name="Hannah, Matthew" userId="S::matthewhannah@my.unt.edu::02cf5d5d-fc2b-4bae-bec9-fccb1f8eb0ab" providerId="AD" clId="Web-{D772FB7B-3F1A-C7C9-4A49-B5E1611BD7FF}" dt="2023-12-10T20:42:36.078" v="60" actId="14100"/>
          <ac:cxnSpMkLst>
            <pc:docMk/>
            <pc:sldMk cId="335432044" sldId="265"/>
            <ac:cxnSpMk id="11" creationId="{D58AC327-5394-9D0D-4CF4-498C85874268}"/>
          </ac:cxnSpMkLst>
        </pc:cxnChg>
        <pc:cxnChg chg="add mod">
          <ac:chgData name="Hannah, Matthew" userId="S::matthewhannah@my.unt.edu::02cf5d5d-fc2b-4bae-bec9-fccb1f8eb0ab" providerId="AD" clId="Web-{D772FB7B-3F1A-C7C9-4A49-B5E1611BD7FF}" dt="2023-12-10T20:45:01.348" v="83" actId="1076"/>
          <ac:cxnSpMkLst>
            <pc:docMk/>
            <pc:sldMk cId="335432044" sldId="265"/>
            <ac:cxnSpMk id="13" creationId="{64B21582-F3B7-45B7-C90F-EA9E9044BF1D}"/>
          </ac:cxnSpMkLst>
        </pc:cxnChg>
        <pc:cxnChg chg="add mod">
          <ac:chgData name="Hannah, Matthew" userId="S::matthewhannah@my.unt.edu::02cf5d5d-fc2b-4bae-bec9-fccb1f8eb0ab" providerId="AD" clId="Web-{D772FB7B-3F1A-C7C9-4A49-B5E1611BD7FF}" dt="2023-12-10T20:48:46.745" v="130" actId="1076"/>
          <ac:cxnSpMkLst>
            <pc:docMk/>
            <pc:sldMk cId="335432044" sldId="265"/>
            <ac:cxnSpMk id="15" creationId="{01D946C7-7562-0B10-20BF-A797C4A170A7}"/>
          </ac:cxnSpMkLst>
        </pc:cxnChg>
        <pc:cxnChg chg="add mod">
          <ac:chgData name="Hannah, Matthew" userId="S::matthewhannah@my.unt.edu::02cf5d5d-fc2b-4bae-bec9-fccb1f8eb0ab" providerId="AD" clId="Web-{D772FB7B-3F1A-C7C9-4A49-B5E1611BD7FF}" dt="2023-12-10T20:49:31.699" v="149" actId="1076"/>
          <ac:cxnSpMkLst>
            <pc:docMk/>
            <pc:sldMk cId="335432044" sldId="265"/>
            <ac:cxnSpMk id="17" creationId="{0FF49FEB-5289-3FC9-A1E5-0D7727346ACF}"/>
          </ac:cxnSpMkLst>
        </pc:cxnChg>
        <pc:cxnChg chg="add mod">
          <ac:chgData name="Hannah, Matthew" userId="S::matthewhannah@my.unt.edu::02cf5d5d-fc2b-4bae-bec9-fccb1f8eb0ab" providerId="AD" clId="Web-{D772FB7B-3F1A-C7C9-4A49-B5E1611BD7FF}" dt="2023-12-10T20:51:49.796" v="203" actId="1076"/>
          <ac:cxnSpMkLst>
            <pc:docMk/>
            <pc:sldMk cId="335432044" sldId="265"/>
            <ac:cxnSpMk id="19" creationId="{D7D89FF3-887B-ED33-0B83-8740CE9A5F18}"/>
          </ac:cxnSpMkLst>
        </pc:cxnChg>
        <pc:cxnChg chg="add mod">
          <ac:chgData name="Hannah, Matthew" userId="S::matthewhannah@my.unt.edu::02cf5d5d-fc2b-4bae-bec9-fccb1f8eb0ab" providerId="AD" clId="Web-{D772FB7B-3F1A-C7C9-4A49-B5E1611BD7FF}" dt="2023-12-10T20:53:27.424" v="240" actId="1076"/>
          <ac:cxnSpMkLst>
            <pc:docMk/>
            <pc:sldMk cId="335432044" sldId="265"/>
            <ac:cxnSpMk id="22" creationId="{5D005BF2-23CB-6587-62DA-E9EE4C87B5A7}"/>
          </ac:cxnSpMkLst>
        </pc:cxnChg>
        <pc:cxnChg chg="add mod">
          <ac:chgData name="Hannah, Matthew" userId="S::matthewhannah@my.unt.edu::02cf5d5d-fc2b-4bae-bec9-fccb1f8eb0ab" providerId="AD" clId="Web-{D772FB7B-3F1A-C7C9-4A49-B5E1611BD7FF}" dt="2023-12-10T20:57:12.055" v="294" actId="1076"/>
          <ac:cxnSpMkLst>
            <pc:docMk/>
            <pc:sldMk cId="335432044" sldId="265"/>
            <ac:cxnSpMk id="26" creationId="{5D21852D-F73B-E228-212C-7B3798400319}"/>
          </ac:cxnSpMkLst>
        </pc:cxnChg>
        <pc:cxnChg chg="add mod">
          <ac:chgData name="Hannah, Matthew" userId="S::matthewhannah@my.unt.edu::02cf5d5d-fc2b-4bae-bec9-fccb1f8eb0ab" providerId="AD" clId="Web-{D772FB7B-3F1A-C7C9-4A49-B5E1611BD7FF}" dt="2023-12-10T20:57:19.305" v="296" actId="1076"/>
          <ac:cxnSpMkLst>
            <pc:docMk/>
            <pc:sldMk cId="335432044" sldId="265"/>
            <ac:cxnSpMk id="27" creationId="{DC0BE86D-5C8B-B68B-152E-9A8EF944E196}"/>
          </ac:cxnSpMkLst>
        </pc:cxnChg>
        <pc:cxnChg chg="add mod">
          <ac:chgData name="Hannah, Matthew" userId="S::matthewhannah@my.unt.edu::02cf5d5d-fc2b-4bae-bec9-fccb1f8eb0ab" providerId="AD" clId="Web-{D772FB7B-3F1A-C7C9-4A49-B5E1611BD7FF}" dt="2023-12-10T20:57:25.259" v="298" actId="1076"/>
          <ac:cxnSpMkLst>
            <pc:docMk/>
            <pc:sldMk cId="335432044" sldId="265"/>
            <ac:cxnSpMk id="28" creationId="{DF92E75E-0DB2-EFF8-A4C7-DCD7637CC9F9}"/>
          </ac:cxnSpMkLst>
        </pc:cxnChg>
      </pc:sldChg>
    </pc:docChg>
  </pc:docChgLst>
  <pc:docChgLst>
    <pc:chgData name="Hannah, Matthew" userId="S::matthewhannah@my.unt.edu::02cf5d5d-fc2b-4bae-bec9-fccb1f8eb0ab" providerId="AD" clId="Web-{AB8411F5-8EAD-6025-C975-CD0932DE0DB0}"/>
    <pc:docChg chg="modSld sldOrd">
      <pc:chgData name="Hannah, Matthew" userId="S::matthewhannah@my.unt.edu::02cf5d5d-fc2b-4bae-bec9-fccb1f8eb0ab" providerId="AD" clId="Web-{AB8411F5-8EAD-6025-C975-CD0932DE0DB0}" dt="2023-12-14T02:13:24.574" v="27"/>
      <pc:docMkLst>
        <pc:docMk/>
      </pc:docMkLst>
      <pc:sldChg chg="ord">
        <pc:chgData name="Hannah, Matthew" userId="S::matthewhannah@my.unt.edu::02cf5d5d-fc2b-4bae-bec9-fccb1f8eb0ab" providerId="AD" clId="Web-{AB8411F5-8EAD-6025-C975-CD0932DE0DB0}" dt="2023-12-14T02:11:11.835" v="14"/>
        <pc:sldMkLst>
          <pc:docMk/>
          <pc:sldMk cId="2039349072" sldId="260"/>
        </pc:sldMkLst>
      </pc:sldChg>
      <pc:sldChg chg="ord">
        <pc:chgData name="Hannah, Matthew" userId="S::matthewhannah@my.unt.edu::02cf5d5d-fc2b-4bae-bec9-fccb1f8eb0ab" providerId="AD" clId="Web-{AB8411F5-8EAD-6025-C975-CD0932DE0DB0}" dt="2023-12-14T02:13:24.574" v="27"/>
        <pc:sldMkLst>
          <pc:docMk/>
          <pc:sldMk cId="4218753158" sldId="262"/>
        </pc:sldMkLst>
      </pc:sldChg>
      <pc:sldChg chg="ord">
        <pc:chgData name="Hannah, Matthew" userId="S::matthewhannah@my.unt.edu::02cf5d5d-fc2b-4bae-bec9-fccb1f8eb0ab" providerId="AD" clId="Web-{AB8411F5-8EAD-6025-C975-CD0932DE0DB0}" dt="2023-12-14T02:12:21.400" v="17"/>
        <pc:sldMkLst>
          <pc:docMk/>
          <pc:sldMk cId="3882658785" sldId="263"/>
        </pc:sldMkLst>
      </pc:sldChg>
      <pc:sldChg chg="ord">
        <pc:chgData name="Hannah, Matthew" userId="S::matthewhannah@my.unt.edu::02cf5d5d-fc2b-4bae-bec9-fccb1f8eb0ab" providerId="AD" clId="Web-{AB8411F5-8EAD-6025-C975-CD0932DE0DB0}" dt="2023-12-14T02:12:56.729" v="23"/>
        <pc:sldMkLst>
          <pc:docMk/>
          <pc:sldMk cId="2601917843" sldId="264"/>
        </pc:sldMkLst>
      </pc:sldChg>
      <pc:sldChg chg="modSp">
        <pc:chgData name="Hannah, Matthew" userId="S::matthewhannah@my.unt.edu::02cf5d5d-fc2b-4bae-bec9-fccb1f8eb0ab" providerId="AD" clId="Web-{AB8411F5-8EAD-6025-C975-CD0932DE0DB0}" dt="2023-12-14T02:06:49.326" v="5" actId="20577"/>
        <pc:sldMkLst>
          <pc:docMk/>
          <pc:sldMk cId="937528362" sldId="271"/>
        </pc:sldMkLst>
        <pc:spChg chg="mod">
          <ac:chgData name="Hannah, Matthew" userId="S::matthewhannah@my.unt.edu::02cf5d5d-fc2b-4bae-bec9-fccb1f8eb0ab" providerId="AD" clId="Web-{AB8411F5-8EAD-6025-C975-CD0932DE0DB0}" dt="2023-12-14T02:06:49.326" v="5" actId="20577"/>
          <ac:spMkLst>
            <pc:docMk/>
            <pc:sldMk cId="937528362" sldId="271"/>
            <ac:spMk id="3" creationId="{8DB9C1EB-3D08-5548-8C23-CEED8C36FA24}"/>
          </ac:spMkLst>
        </pc:spChg>
      </pc:sldChg>
      <pc:sldChg chg="modSp">
        <pc:chgData name="Hannah, Matthew" userId="S::matthewhannah@my.unt.edu::02cf5d5d-fc2b-4bae-bec9-fccb1f8eb0ab" providerId="AD" clId="Web-{AB8411F5-8EAD-6025-C975-CD0932DE0DB0}" dt="2023-12-14T02:06:31.388" v="2" actId="20577"/>
        <pc:sldMkLst>
          <pc:docMk/>
          <pc:sldMk cId="563837391" sldId="282"/>
        </pc:sldMkLst>
        <pc:spChg chg="mod">
          <ac:chgData name="Hannah, Matthew" userId="S::matthewhannah@my.unt.edu::02cf5d5d-fc2b-4bae-bec9-fccb1f8eb0ab" providerId="AD" clId="Web-{AB8411F5-8EAD-6025-C975-CD0932DE0DB0}" dt="2023-12-14T02:06:31.388" v="2" actId="20577"/>
          <ac:spMkLst>
            <pc:docMk/>
            <pc:sldMk cId="563837391" sldId="282"/>
            <ac:spMk id="3" creationId="{8DB9C1EB-3D08-5548-8C23-CEED8C36FA24}"/>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Users\matthewhannah1\Downloads\Spend%20Analysis%20Interim%20Deliverable%20(1)-Graded-1.xlsx" TargetMode="External"/><Relationship Id="rId2" Type="http://schemas.microsoft.com/office/2011/relationships/chartColorStyle" Target="colors2.xml"/><Relationship Id="rId1" Type="http://schemas.microsoft.com/office/2011/relationships/chartStyle" Target="style2.xml"/></Relationships>
</file>

<file path=ppt/charts/_rels/chart2.xml.rels><?xml version="1.0" encoding="UTF-8" standalone="yes"?>
<Relationships xmlns="http://schemas.openxmlformats.org/package/2006/relationships"><Relationship Id="rId3" Type="http://schemas.openxmlformats.org/officeDocument/2006/relationships/oleObject" Target="file:///\\Users\matthewhannah1\Downloads\Spend%20Analysis%20Interim%20Deliverable%20(1)-Graded-1%20(1).xlsx" TargetMode="External"/><Relationship Id="rId2" Type="http://schemas.microsoft.com/office/2011/relationships/chartColorStyle" Target="colors3.xml"/><Relationship Id="rId1" Type="http://schemas.microsoft.com/office/2011/relationships/chartStyle" Target="style3.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_10A_3E3186C9.xlsx"/><Relationship Id="rId2" Type="http://schemas.microsoft.com/office/2011/relationships/chartColorStyle" Target="colors4.xml"/><Relationship Id="rId1" Type="http://schemas.microsoft.com/office/2011/relationships/chartStyle" Target="style4.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_10A_3E3186C91.xlsx"/><Relationship Id="rId2" Type="http://schemas.microsoft.com/office/2011/relationships/chartColorStyle" Target="colors5.xml"/><Relationship Id="rId1" Type="http://schemas.microsoft.com/office/2011/relationships/chartStyle" Target="style5.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_119_39D0EF9A.xlsx"/><Relationship Id="rId2" Type="http://schemas.microsoft.com/office/2011/relationships/chartColorStyle" Target="colors6.xml"/><Relationship Id="rId1" Type="http://schemas.microsoft.com/office/2011/relationships/chartStyle" Target="style6.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_119_39D0EF9A2.xlsx"/><Relationship Id="rId2" Type="http://schemas.microsoft.com/office/2011/relationships/chartColorStyle" Target="colors7.xml"/><Relationship Id="rId1" Type="http://schemas.microsoft.com/office/2011/relationships/chartStyle" Target="style7.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_119_39D0EF9A3.xlsx"/><Relationship Id="rId2" Type="http://schemas.microsoft.com/office/2011/relationships/chartColorStyle" Target="colors8.xml"/><Relationship Id="rId1" Type="http://schemas.microsoft.com/office/2011/relationships/chartStyle" Target="style8.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_111_9773A2FF.xlsx"/><Relationship Id="rId2" Type="http://schemas.microsoft.com/office/2011/relationships/chartColorStyle" Target="colors9.xml"/><Relationship Id="rId1" Type="http://schemas.microsoft.com/office/2011/relationships/chartStyle" Target="style9.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_112_E186F1CC.xlsx"/><Relationship Id="rId2" Type="http://schemas.microsoft.com/office/2011/relationships/chartColorStyle" Target="colors10.xml"/><Relationship Id="rId1" Type="http://schemas.microsoft.com/office/2011/relationships/chartStyle" Target="style10.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Users\matthewhannah1\Downloads\Copy%20of%205700-DEPARTMENTOFTHEAIRFORCE-AWARD-FY10.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6.994436362370221E-2"/>
          <c:y val="0.13706083732749408"/>
          <c:w val="0.84224460661739575"/>
          <c:h val="0.7101524443343018"/>
        </c:manualLayout>
      </c:layout>
      <c:pie3DChart>
        <c:varyColors val="1"/>
        <c:ser>
          <c:idx val="0"/>
          <c:order val="0"/>
          <c:dPt>
            <c:idx val="0"/>
            <c:bubble3D val="0"/>
            <c:explosion val="46"/>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C884-4A44-A15E-1FFE2EACAA03}"/>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C884-4A44-A15E-1FFE2EACAA03}"/>
              </c:ext>
            </c:extLst>
          </c:dPt>
          <c:dLbls>
            <c:dLbl>
              <c:idx val="0"/>
              <c:layout>
                <c:manualLayout>
                  <c:x val="0.15219269363556281"/>
                  <c:y val="-0.22433244661363802"/>
                </c:manualLayout>
              </c:layout>
              <c:tx>
                <c:rich>
                  <a:bodyPr rot="0" spcFirstLastPara="1" vertOverflow="ellipsis" vert="horz" wrap="square" lIns="38100" tIns="19050" rIns="38100" bIns="19050" anchor="ctr" anchorCtr="1">
                    <a:noAutofit/>
                  </a:bodyPr>
                  <a:lstStyle/>
                  <a:p>
                    <a:pPr>
                      <a:defRPr sz="1400" b="0" i="0" u="none" strike="noStrike" kern="1200" baseline="0">
                        <a:solidFill>
                          <a:schemeClr val="tx1">
                            <a:lumMod val="75000"/>
                            <a:lumOff val="25000"/>
                          </a:schemeClr>
                        </a:solidFill>
                        <a:latin typeface="+mn-lt"/>
                        <a:ea typeface="+mn-ea"/>
                        <a:cs typeface="+mn-cs"/>
                      </a:defRPr>
                    </a:pPr>
                    <a:r>
                      <a:rPr lang="en-US" sz="1400"/>
                      <a:t>$952,025,230.00</a:t>
                    </a:r>
                    <a:endParaRPr lang="en-US"/>
                  </a:p>
                </c:rich>
              </c:tx>
              <c:spPr>
                <a:noFill/>
                <a:ln>
                  <a:noFill/>
                </a:ln>
                <a:effectLst/>
              </c:spPr>
              <c:txPr>
                <a:bodyPr rot="0" spcFirstLastPara="1" vertOverflow="ellipsis" vert="horz" wrap="square" lIns="38100" tIns="19050" rIns="38100" bIns="19050" anchor="ctr" anchorCtr="1">
                  <a:no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6590266841644788"/>
                      <c:h val="0.15712962962962962"/>
                    </c:manualLayout>
                  </c15:layout>
                  <c15:showDataLabelsRange val="0"/>
                </c:ext>
                <c:ext xmlns:c16="http://schemas.microsoft.com/office/drawing/2014/chart" uri="{C3380CC4-5D6E-409C-BE32-E72D297353CC}">
                  <c16:uniqueId val="{00000001-C884-4A44-A15E-1FFE2EACAA03}"/>
                </c:ext>
              </c:extLst>
            </c:dLbl>
            <c:dLbl>
              <c:idx val="1"/>
              <c:layout>
                <c:manualLayout>
                  <c:x val="-8.7400002649518735E-2"/>
                  <c:y val="2.5542872633633838E-2"/>
                </c:manualLayout>
              </c:layout>
              <c:tx>
                <c:rich>
                  <a:bodyPr/>
                  <a:lstStyle/>
                  <a:p>
                    <a:r>
                      <a:rPr lang="en-US"/>
                      <a:t>$58,575,316.80</a:t>
                    </a:r>
                  </a:p>
                </c:rich>
              </c:tx>
              <c:showLegendKey val="0"/>
              <c:showVal val="1"/>
              <c:showCatName val="0"/>
              <c:showSerName val="0"/>
              <c:showPercent val="0"/>
              <c:showBubbleSize val="0"/>
              <c:extLst>
                <c:ext xmlns:c15="http://schemas.microsoft.com/office/drawing/2012/chart" uri="{CE6537A1-D6FC-4f65-9D91-7224C49458BB}">
                  <c15:layout>
                    <c:manualLayout>
                      <c:w val="0.26319444444444445"/>
                      <c:h val="0.13541666666666666"/>
                    </c:manualLayout>
                  </c15:layout>
                  <c15:showDataLabelsRange val="0"/>
                </c:ext>
                <c:ext xmlns:c16="http://schemas.microsoft.com/office/drawing/2014/chart" uri="{C3380CC4-5D6E-409C-BE32-E72D297353CC}">
                  <c16:uniqueId val="{00000003-C884-4A44-A15E-1FFE2EACAA03}"/>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Sheet5!$H$3:$H$4</c:f>
              <c:strCache>
                <c:ptCount val="2"/>
                <c:pt idx="0">
                  <c:v>Competitive Spend:</c:v>
                </c:pt>
                <c:pt idx="1">
                  <c:v>Non-competetive spend:</c:v>
                </c:pt>
              </c:strCache>
            </c:strRef>
          </c:cat>
          <c:val>
            <c:numRef>
              <c:f>Sheet5!$I$3:$I$4</c:f>
              <c:numCache>
                <c:formatCode>_("$"* #,##0.00_);_("$"* \(#,##0.00\);_("$"* "-"??_);_(@_)</c:formatCode>
                <c:ptCount val="2"/>
                <c:pt idx="0">
                  <c:v>1360036043</c:v>
                </c:pt>
                <c:pt idx="1">
                  <c:v>83679024</c:v>
                </c:pt>
              </c:numCache>
            </c:numRef>
          </c:val>
          <c:extLst>
            <c:ext xmlns:c16="http://schemas.microsoft.com/office/drawing/2014/chart" uri="{C3380CC4-5D6E-409C-BE32-E72D297353CC}">
              <c16:uniqueId val="{00000004-C884-4A44-A15E-1FFE2EACAA03}"/>
            </c:ext>
          </c:extLst>
        </c:ser>
        <c:dLbls>
          <c:showLegendKey val="0"/>
          <c:showVal val="0"/>
          <c:showCatName val="0"/>
          <c:showSerName val="0"/>
          <c:showPercent val="0"/>
          <c:showBubbleSize val="0"/>
          <c:showLeaderLines val="1"/>
        </c:dLbls>
      </c:pie3DChart>
      <c:spPr>
        <a:noFill/>
        <a:ln w="25400">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3206751054852322E-2"/>
          <c:y val="0.12286320754443117"/>
          <c:w val="0.95358649789029537"/>
          <c:h val="0.83658251387757543"/>
        </c:manualLayout>
      </c:layout>
      <c:barChart>
        <c:barDir val="bar"/>
        <c:grouping val="stacked"/>
        <c:varyColors val="0"/>
        <c:ser>
          <c:idx val="0"/>
          <c:order val="0"/>
          <c:tx>
            <c:strRef>
              <c:f>'Supplier Spend Pivot Table'!$E$9</c:f>
              <c:strCache>
                <c:ptCount val="1"/>
                <c:pt idx="0">
                  <c:v>Top 5</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'Supplier Spend Pivot Table'!$F$9:$G$9</c:f>
              <c:numCache>
                <c:formatCode>0.00%</c:formatCode>
                <c:ptCount val="2"/>
                <c:pt idx="0">
                  <c:v>0.33310986295559275</c:v>
                </c:pt>
                <c:pt idx="1">
                  <c:v>0.44661656718646031</c:v>
                </c:pt>
              </c:numCache>
            </c:numRef>
          </c:val>
          <c:extLst>
            <c:ext xmlns:c16="http://schemas.microsoft.com/office/drawing/2014/chart" uri="{C3380CC4-5D6E-409C-BE32-E72D297353CC}">
              <c16:uniqueId val="{00000000-3874-3E4E-95DE-CA0F5E9791A3}"/>
            </c:ext>
          </c:extLst>
        </c:ser>
        <c:ser>
          <c:idx val="1"/>
          <c:order val="1"/>
          <c:tx>
            <c:strRef>
              <c:f>'Supplier Spend Pivot Table'!$E$10</c:f>
              <c:strCache>
                <c:ptCount val="1"/>
                <c:pt idx="0">
                  <c:v>Next 5</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'Supplier Spend Pivot Table'!$F$10:$G$10</c:f>
              <c:numCache>
                <c:formatCode>0.00%</c:formatCode>
                <c:ptCount val="2"/>
                <c:pt idx="0">
                  <c:v>0.239524124867217</c:v>
                </c:pt>
                <c:pt idx="1">
                  <c:v>0.16884643585546588</c:v>
                </c:pt>
              </c:numCache>
            </c:numRef>
          </c:val>
          <c:extLst>
            <c:ext xmlns:c16="http://schemas.microsoft.com/office/drawing/2014/chart" uri="{C3380CC4-5D6E-409C-BE32-E72D297353CC}">
              <c16:uniqueId val="{00000001-3874-3E4E-95DE-CA0F5E9791A3}"/>
            </c:ext>
          </c:extLst>
        </c:ser>
        <c:ser>
          <c:idx val="2"/>
          <c:order val="2"/>
          <c:tx>
            <c:strRef>
              <c:f>'Supplier Spend Pivot Table'!$E$11</c:f>
              <c:strCache>
                <c:ptCount val="1"/>
                <c:pt idx="0">
                  <c:v>Remaining</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'Supplier Spend Pivot Table'!$F$11:$G$11</c:f>
              <c:numCache>
                <c:formatCode>0.00%</c:formatCode>
                <c:ptCount val="2"/>
                <c:pt idx="0">
                  <c:v>0.42736601217719028</c:v>
                </c:pt>
                <c:pt idx="1">
                  <c:v>0.38453699695807392</c:v>
                </c:pt>
              </c:numCache>
            </c:numRef>
          </c:val>
          <c:extLst>
            <c:ext xmlns:c16="http://schemas.microsoft.com/office/drawing/2014/chart" uri="{C3380CC4-5D6E-409C-BE32-E72D297353CC}">
              <c16:uniqueId val="{00000002-3874-3E4E-95DE-CA0F5E9791A3}"/>
            </c:ext>
          </c:extLst>
        </c:ser>
        <c:dLbls>
          <c:showLegendKey val="0"/>
          <c:showVal val="1"/>
          <c:showCatName val="0"/>
          <c:showSerName val="0"/>
          <c:showPercent val="0"/>
          <c:showBubbleSize val="0"/>
        </c:dLbls>
        <c:gapWidth val="95"/>
        <c:overlap val="100"/>
        <c:axId val="554281343"/>
        <c:axId val="554050783"/>
      </c:barChart>
      <c:catAx>
        <c:axId val="554281343"/>
        <c:scaling>
          <c:orientation val="minMax"/>
        </c:scaling>
        <c:delete val="1"/>
        <c:axPos val="l"/>
        <c:numFmt formatCode="General" sourceLinked="1"/>
        <c:majorTickMark val="none"/>
        <c:minorTickMark val="none"/>
        <c:tickLblPos val="nextTo"/>
        <c:crossAx val="554050783"/>
        <c:crosses val="autoZero"/>
        <c:auto val="1"/>
        <c:lblAlgn val="ctr"/>
        <c:lblOffset val="100"/>
        <c:noMultiLvlLbl val="0"/>
      </c:catAx>
      <c:valAx>
        <c:axId val="554050783"/>
        <c:scaling>
          <c:orientation val="minMax"/>
        </c:scaling>
        <c:delete val="1"/>
        <c:axPos val="b"/>
        <c:numFmt formatCode="0.00%" sourceLinked="1"/>
        <c:majorTickMark val="none"/>
        <c:minorTickMark val="none"/>
        <c:tickLblPos val="nextTo"/>
        <c:crossAx val="554281343"/>
        <c:crosses val="autoZero"/>
        <c:crossBetween val="between"/>
      </c:valAx>
      <c:spPr>
        <a:noFill/>
        <a:ln>
          <a:noFill/>
        </a:ln>
        <a:effectLst/>
      </c:spPr>
    </c:plotArea>
    <c:legend>
      <c:legendPos val="t"/>
      <c:layout>
        <c:manualLayout>
          <c:xMode val="edge"/>
          <c:yMode val="edge"/>
          <c:x val="0.23433835011129939"/>
          <c:y val="2.9494020783995198E-2"/>
          <c:w val="0.28659756138077674"/>
          <c:h val="6.0188413378441379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Duration of Contracts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113C-455B-9103-F5A44EDADE0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113C-455B-9103-F5A44EDADE0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113C-455B-9103-F5A44EDADE06}"/>
              </c:ext>
            </c:extLst>
          </c:dPt>
          <c:cat>
            <c:strRef>
              <c:f>Sheet1!$A$2:$A$4</c:f>
              <c:strCache>
                <c:ptCount val="3"/>
                <c:pt idx="0">
                  <c:v>≤ 6 Months</c:v>
                </c:pt>
                <c:pt idx="1">
                  <c:v>7 Months - 1 Year</c:v>
                </c:pt>
                <c:pt idx="2">
                  <c:v>&gt; 1 Year</c:v>
                </c:pt>
              </c:strCache>
            </c:strRef>
          </c:cat>
          <c:val>
            <c:numRef>
              <c:f>Sheet1!$B$2:$B$4</c:f>
              <c:numCache>
                <c:formatCode>General</c:formatCode>
                <c:ptCount val="3"/>
                <c:pt idx="0">
                  <c:v>49</c:v>
                </c:pt>
                <c:pt idx="1">
                  <c:v>60</c:v>
                </c:pt>
                <c:pt idx="2">
                  <c:v>17</c:v>
                </c:pt>
              </c:numCache>
            </c:numRef>
          </c:val>
          <c:extLst>
            <c:ext xmlns:c16="http://schemas.microsoft.com/office/drawing/2014/chart" uri="{C3380CC4-5D6E-409C-BE32-E72D297353CC}">
              <c16:uniqueId val="{00000006-113C-455B-9103-F5A44EDADE06}"/>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Duration of Contracts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9EB-4F78-99C4-859D63F81F9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9EB-4F78-99C4-859D63F81F9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9EB-4F78-99C4-859D63F81F9E}"/>
              </c:ext>
            </c:extLst>
          </c:dPt>
          <c:cat>
            <c:strRef>
              <c:f>Sheet1!$A$2:$A$4</c:f>
              <c:strCache>
                <c:ptCount val="3"/>
                <c:pt idx="0">
                  <c:v>≤ 6 Months</c:v>
                </c:pt>
                <c:pt idx="1">
                  <c:v>7 Months - 1 Year</c:v>
                </c:pt>
                <c:pt idx="2">
                  <c:v>&gt; 1 Year</c:v>
                </c:pt>
              </c:strCache>
            </c:strRef>
          </c:cat>
          <c:val>
            <c:numRef>
              <c:f>Sheet1!$B$2:$B$4</c:f>
              <c:numCache>
                <c:formatCode>General</c:formatCode>
                <c:ptCount val="3"/>
                <c:pt idx="0">
                  <c:v>1247</c:v>
                </c:pt>
                <c:pt idx="1">
                  <c:v>385</c:v>
                </c:pt>
                <c:pt idx="2">
                  <c:v>105</c:v>
                </c:pt>
              </c:numCache>
            </c:numRef>
          </c:val>
          <c:extLst>
            <c:ext xmlns:c16="http://schemas.microsoft.com/office/drawing/2014/chart" uri="{C3380CC4-5D6E-409C-BE32-E72D297353CC}">
              <c16:uniqueId val="{00000006-49EB-4F78-99C4-859D63F81F9E}"/>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236210 Vendor Locations by State</c:v>
                </c:pt>
              </c:strCache>
            </c:strRef>
          </c:tx>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C-73EF-43DE-B0E8-A5AE4FDFFA15}"/>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D-73EF-43DE-B0E8-A5AE4FDFFA15}"/>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A-73EF-43DE-B0E8-A5AE4FDFFA15}"/>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73EF-43DE-B0E8-A5AE4FDFFA15}"/>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E-73EF-43DE-B0E8-A5AE4FDFFA15}"/>
              </c:ext>
            </c:extLst>
          </c:dPt>
          <c:dPt>
            <c:idx val="5"/>
            <c:bubble3D val="0"/>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F-73EF-43DE-B0E8-A5AE4FDFFA15}"/>
              </c:ext>
            </c:extLst>
          </c:dPt>
          <c:dPt>
            <c:idx val="6"/>
            <c:bubble3D val="0"/>
            <c:spPr>
              <a:solidFill>
                <a:schemeClr val="accent1">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20-73EF-43DE-B0E8-A5AE4FDFFA15}"/>
              </c:ext>
            </c:extLst>
          </c:dPt>
          <c:dPt>
            <c:idx val="7"/>
            <c:bubble3D val="0"/>
            <c:spPr>
              <a:solidFill>
                <a:schemeClr val="accent2">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21-73EF-43DE-B0E8-A5AE4FDFFA15}"/>
              </c:ext>
            </c:extLst>
          </c:dPt>
          <c:dPt>
            <c:idx val="8"/>
            <c:bubble3D val="0"/>
            <c:spPr>
              <a:solidFill>
                <a:schemeClr val="accent3">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8-73EF-43DE-B0E8-A5AE4FDFFA15}"/>
              </c:ext>
            </c:extLst>
          </c:dPt>
          <c:dPt>
            <c:idx val="9"/>
            <c:bubble3D val="0"/>
            <c:spPr>
              <a:solidFill>
                <a:schemeClr val="accent4">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9-73EF-43DE-B0E8-A5AE4FDFFA15}"/>
              </c:ext>
            </c:extLst>
          </c:dPt>
          <c:dPt>
            <c:idx val="10"/>
            <c:bubble3D val="0"/>
            <c:spPr>
              <a:solidFill>
                <a:schemeClr val="accent5">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22-73EF-43DE-B0E8-A5AE4FDFFA15}"/>
              </c:ext>
            </c:extLst>
          </c:dPt>
          <c:dPt>
            <c:idx val="11"/>
            <c:bubble3D val="0"/>
            <c:spPr>
              <a:solidFill>
                <a:schemeClr val="accent6">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23-73EF-43DE-B0E8-A5AE4FDFFA15}"/>
              </c:ext>
            </c:extLst>
          </c:dPt>
          <c:dPt>
            <c:idx val="12"/>
            <c:bubble3D val="0"/>
            <c:spPr>
              <a:solidFill>
                <a:schemeClr val="accent1">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24-73EF-43DE-B0E8-A5AE4FDFFA15}"/>
              </c:ext>
            </c:extLst>
          </c:dPt>
          <c:dPt>
            <c:idx val="13"/>
            <c:bubble3D val="0"/>
            <c:spPr>
              <a:solidFill>
                <a:schemeClr val="accent2">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8-73EF-43DE-B0E8-A5AE4FDFFA15}"/>
              </c:ext>
            </c:extLst>
          </c:dPt>
          <c:dPt>
            <c:idx val="14"/>
            <c:bubble3D val="0"/>
            <c:spPr>
              <a:solidFill>
                <a:schemeClr val="accent3">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73EF-43DE-B0E8-A5AE4FDFFA15}"/>
              </c:ext>
            </c:extLst>
          </c:dPt>
          <c:dPt>
            <c:idx val="15"/>
            <c:bubble3D val="0"/>
            <c:spPr>
              <a:solidFill>
                <a:schemeClr val="accent4">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25-73EF-43DE-B0E8-A5AE4FDFFA15}"/>
              </c:ext>
            </c:extLst>
          </c:dPt>
          <c:dPt>
            <c:idx val="16"/>
            <c:bubble3D val="0"/>
            <c:spPr>
              <a:solidFill>
                <a:schemeClr val="accent5">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2-73EF-43DE-B0E8-A5AE4FDFFA15}"/>
              </c:ext>
            </c:extLst>
          </c:dPt>
          <c:dPt>
            <c:idx val="17"/>
            <c:bubble3D val="0"/>
            <c:spPr>
              <a:solidFill>
                <a:schemeClr val="accent6">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73EF-43DE-B0E8-A5AE4FDFFA15}"/>
              </c:ext>
            </c:extLst>
          </c:dPt>
          <c:dPt>
            <c:idx val="18"/>
            <c:bubble3D val="0"/>
            <c:spPr>
              <a:solidFill>
                <a:schemeClr val="accent1">
                  <a:lumMod val="8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6-73EF-43DE-B0E8-A5AE4FDFFA15}"/>
              </c:ext>
            </c:extLst>
          </c:dPt>
          <c:dPt>
            <c:idx val="19"/>
            <c:bubble3D val="0"/>
            <c:spPr>
              <a:solidFill>
                <a:schemeClr val="accent2">
                  <a:lumMod val="8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4-73EF-43DE-B0E8-A5AE4FDFFA15}"/>
              </c:ext>
            </c:extLst>
          </c:dPt>
          <c:dPt>
            <c:idx val="20"/>
            <c:bubble3D val="0"/>
            <c:spPr>
              <a:solidFill>
                <a:schemeClr val="accent3">
                  <a:lumMod val="8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73EF-43DE-B0E8-A5AE4FDFFA15}"/>
              </c:ext>
            </c:extLst>
          </c:dPt>
          <c:dPt>
            <c:idx val="21"/>
            <c:bubble3D val="0"/>
            <c:spPr>
              <a:solidFill>
                <a:schemeClr val="accent4">
                  <a:lumMod val="8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7-73EF-43DE-B0E8-A5AE4FDFFA15}"/>
              </c:ext>
            </c:extLst>
          </c:dPt>
          <c:dPt>
            <c:idx val="22"/>
            <c:bubble3D val="0"/>
            <c:spPr>
              <a:solidFill>
                <a:schemeClr val="accent5">
                  <a:lumMod val="8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6-73EF-43DE-B0E8-A5AE4FDFFA15}"/>
              </c:ext>
            </c:extLst>
          </c:dPt>
          <c:dPt>
            <c:idx val="23"/>
            <c:bubble3D val="0"/>
            <c:spPr>
              <a:solidFill>
                <a:schemeClr val="accent6">
                  <a:lumMod val="8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73EF-43DE-B0E8-A5AE4FDFFA15}"/>
              </c:ext>
            </c:extLst>
          </c:dPt>
          <c:dPt>
            <c:idx val="24"/>
            <c:bubble3D val="0"/>
            <c:spPr>
              <a:solidFill>
                <a:schemeClr val="accent1">
                  <a:lumMod val="60000"/>
                  <a:lumOff val="4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26-73EF-43DE-B0E8-A5AE4FDFFA15}"/>
              </c:ext>
            </c:extLst>
          </c:dPt>
          <c:dPt>
            <c:idx val="25"/>
            <c:bubble3D val="0"/>
            <c:spPr>
              <a:solidFill>
                <a:schemeClr val="accent2">
                  <a:lumMod val="60000"/>
                  <a:lumOff val="4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4-73EF-43DE-B0E8-A5AE4FDFFA15}"/>
              </c:ext>
            </c:extLst>
          </c:dPt>
          <c:dPt>
            <c:idx val="26"/>
            <c:bubble3D val="0"/>
            <c:spPr>
              <a:solidFill>
                <a:schemeClr val="accent3">
                  <a:lumMod val="60000"/>
                  <a:lumOff val="4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5-73EF-43DE-B0E8-A5AE4FDFFA15}"/>
              </c:ext>
            </c:extLst>
          </c:dPt>
          <c:dPt>
            <c:idx val="27"/>
            <c:bubble3D val="0"/>
            <c:spPr>
              <a:solidFill>
                <a:schemeClr val="accent4">
                  <a:lumMod val="60000"/>
                  <a:lumOff val="4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3-73EF-43DE-B0E8-A5AE4FDFFA15}"/>
              </c:ext>
            </c:extLst>
          </c:dPt>
          <c:dPt>
            <c:idx val="28"/>
            <c:bubble3D val="0"/>
            <c:spPr>
              <a:solidFill>
                <a:schemeClr val="accent5">
                  <a:lumMod val="60000"/>
                  <a:lumOff val="4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2-73EF-43DE-B0E8-A5AE4FDFFA15}"/>
              </c:ext>
            </c:extLst>
          </c:dPt>
          <c:dPt>
            <c:idx val="29"/>
            <c:bubble3D val="0"/>
            <c:spPr>
              <a:solidFill>
                <a:schemeClr val="accent6">
                  <a:lumMod val="60000"/>
                  <a:lumOff val="4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0-73EF-43DE-B0E8-A5AE4FDFFA15}"/>
              </c:ext>
            </c:extLst>
          </c:dPt>
          <c:dPt>
            <c:idx val="30"/>
            <c:bubble3D val="0"/>
            <c:spPr>
              <a:solidFill>
                <a:schemeClr val="accent1">
                  <a:lumMod val="5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1-73EF-43DE-B0E8-A5AE4FDFFA15}"/>
              </c:ext>
            </c:extLst>
          </c:dPt>
          <c:dPt>
            <c:idx val="31"/>
            <c:bubble3D val="0"/>
            <c:spPr>
              <a:solidFill>
                <a:schemeClr val="accent2">
                  <a:lumMod val="5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27-73EF-43DE-B0E8-A5AE4FDFFA15}"/>
              </c:ext>
            </c:extLst>
          </c:dPt>
          <c:dPt>
            <c:idx val="32"/>
            <c:bubble3D val="0"/>
            <c:spPr>
              <a:solidFill>
                <a:schemeClr val="accent3">
                  <a:lumMod val="5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F-73EF-43DE-B0E8-A5AE4FDFFA15}"/>
              </c:ext>
            </c:extLst>
          </c:dPt>
          <c:dPt>
            <c:idx val="33"/>
            <c:bubble3D val="0"/>
            <c:spPr>
              <a:solidFill>
                <a:schemeClr val="accent4">
                  <a:lumMod val="5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A-73EF-43DE-B0E8-A5AE4FDFFA15}"/>
              </c:ext>
            </c:extLst>
          </c:dPt>
          <c:dPt>
            <c:idx val="34"/>
            <c:bubble3D val="0"/>
            <c:spPr>
              <a:solidFill>
                <a:schemeClr val="accent5">
                  <a:lumMod val="5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C-73EF-43DE-B0E8-A5AE4FDFFA15}"/>
              </c:ext>
            </c:extLst>
          </c:dPt>
          <c:dPt>
            <c:idx val="35"/>
            <c:bubble3D val="0"/>
            <c:spPr>
              <a:solidFill>
                <a:schemeClr val="accent6">
                  <a:lumMod val="5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E-73EF-43DE-B0E8-A5AE4FDFFA15}"/>
              </c:ext>
            </c:extLst>
          </c:dPt>
          <c:dPt>
            <c:idx val="36"/>
            <c:bubble3D val="0"/>
            <c:spPr>
              <a:solidFill>
                <a:schemeClr val="accent1">
                  <a:lumMod val="70000"/>
                  <a:lumOff val="3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D-73EF-43DE-B0E8-A5AE4FDFFA15}"/>
              </c:ext>
            </c:extLst>
          </c:dPt>
          <c:dPt>
            <c:idx val="37"/>
            <c:bubble3D val="0"/>
            <c:spPr>
              <a:solidFill>
                <a:schemeClr val="accent2">
                  <a:lumMod val="70000"/>
                  <a:lumOff val="3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B-73EF-43DE-B0E8-A5AE4FDFFA15}"/>
              </c:ext>
            </c:extLst>
          </c:dPt>
          <c:dPt>
            <c:idx val="38"/>
            <c:bubble3D val="0"/>
            <c:spPr>
              <a:solidFill>
                <a:schemeClr val="accent3">
                  <a:lumMod val="70000"/>
                  <a:lumOff val="3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B-73EF-43DE-B0E8-A5AE4FDFFA15}"/>
              </c:ext>
            </c:extLst>
          </c:dPt>
          <c:dLbls>
            <c:dLbl>
              <c:idx val="0"/>
              <c:layout>
                <c:manualLayout>
                  <c:x val="1.4037567021343834E-2"/>
                  <c:y val="-4.5638118825490435E-3"/>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C-73EF-43DE-B0E8-A5AE4FDFFA15}"/>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D-73EF-43DE-B0E8-A5AE4FDFFA15}"/>
                </c:ext>
              </c:extLst>
            </c:dLbl>
            <c:dLbl>
              <c:idx val="2"/>
              <c:layout>
                <c:manualLayout>
                  <c:x val="2.5522849129716061E-2"/>
                  <c:y val="-4.5638118825490331E-3"/>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A-73EF-43DE-B0E8-A5AE4FDFFA15}"/>
                </c:ext>
              </c:extLst>
            </c:dLbl>
            <c:dLbl>
              <c:idx val="3"/>
              <c:layout>
                <c:manualLayout>
                  <c:x val="4.5941128433488819E-2"/>
                  <c:y val="1.5973341588921653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73EF-43DE-B0E8-A5AE4FDFFA15}"/>
                </c:ext>
              </c:extLst>
            </c:dLbl>
            <c:dLbl>
              <c:idx val="4"/>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E-73EF-43DE-B0E8-A5AE4FDFFA15}"/>
                </c:ext>
              </c:extLst>
            </c:dLbl>
            <c:dLbl>
              <c:idx val="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F-73EF-43DE-B0E8-A5AE4FDFFA15}"/>
                </c:ext>
              </c:extLst>
            </c:dLbl>
            <c:dLbl>
              <c:idx val="6"/>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20-73EF-43DE-B0E8-A5AE4FDFFA15}"/>
                </c:ext>
              </c:extLst>
            </c:dLbl>
            <c:dLbl>
              <c:idx val="7"/>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21-73EF-43DE-B0E8-A5AE4FDFFA15}"/>
                </c:ext>
              </c:extLst>
            </c:dLbl>
            <c:dLbl>
              <c:idx val="8"/>
              <c:layout>
                <c:manualLayout>
                  <c:x val="4.0836558607545606E-2"/>
                  <c:y val="9.127623765098087E-3"/>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8-73EF-43DE-B0E8-A5AE4FDFFA15}"/>
                </c:ext>
              </c:extLst>
            </c:dLbl>
            <c:dLbl>
              <c:idx val="9"/>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9-73EF-43DE-B0E8-A5AE4FDFFA15}"/>
                </c:ext>
              </c:extLst>
            </c:dLbl>
            <c:dLbl>
              <c:idx val="1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22-73EF-43DE-B0E8-A5AE4FDFFA15}"/>
                </c:ext>
              </c:extLst>
            </c:dLbl>
            <c:dLbl>
              <c:idx val="1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23-73EF-43DE-B0E8-A5AE4FDFFA15}"/>
                </c:ext>
              </c:extLst>
            </c:dLbl>
            <c:dLbl>
              <c:idx val="1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80000"/>
                          <a:lumOff val="2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24-73EF-43DE-B0E8-A5AE4FDFFA15}"/>
                </c:ext>
              </c:extLst>
            </c:dLbl>
            <c:dLbl>
              <c:idx val="13"/>
              <c:layout>
                <c:manualLayout>
                  <c:x val="1.403756702134374E-2"/>
                  <c:y val="0"/>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80000"/>
                          <a:lumOff val="2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8-73EF-43DE-B0E8-A5AE4FDFFA15}"/>
                </c:ext>
              </c:extLst>
            </c:dLbl>
            <c:dLbl>
              <c:idx val="14"/>
              <c:layout>
                <c:manualLayout>
                  <c:x val="-2.2970564216744548E-2"/>
                  <c:y val="3.1946683177843306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lumMod val="80000"/>
                          <a:lumOff val="2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73EF-43DE-B0E8-A5AE4FDFFA15}"/>
                </c:ext>
              </c:extLst>
            </c:dLbl>
            <c:dLbl>
              <c:idx val="1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80000"/>
                          <a:lumOff val="2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25-73EF-43DE-B0E8-A5AE4FDFFA15}"/>
                </c:ext>
              </c:extLst>
            </c:dLbl>
            <c:dLbl>
              <c:idx val="16"/>
              <c:layout>
                <c:manualLayout>
                  <c:x val="5.6150268085375335E-2"/>
                  <c:y val="2.2819059412745216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lumMod val="80000"/>
                          <a:lumOff val="2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2-73EF-43DE-B0E8-A5AE4FDFFA15}"/>
                </c:ext>
              </c:extLst>
            </c:dLbl>
            <c:dLbl>
              <c:idx val="17"/>
              <c:layout>
                <c:manualLayout>
                  <c:x val="3.8284273694574045E-2"/>
                  <c:y val="3.194668317784314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lumMod val="80000"/>
                          <a:lumOff val="2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73EF-43DE-B0E8-A5AE4FDFFA15}"/>
                </c:ext>
              </c:extLst>
            </c:dLbl>
            <c:dLbl>
              <c:idx val="18"/>
              <c:layout>
                <c:manualLayout>
                  <c:x val="2.6798991586201866E-2"/>
                  <c:y val="2.9664777236568782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8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6-73EF-43DE-B0E8-A5AE4FDFFA15}"/>
                </c:ext>
              </c:extLst>
            </c:dLbl>
            <c:dLbl>
              <c:idx val="19"/>
              <c:layout>
                <c:manualLayout>
                  <c:x val="1.1485282108372227E-2"/>
                  <c:y val="6.617527229696113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8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4-73EF-43DE-B0E8-A5AE4FDFFA15}"/>
                </c:ext>
              </c:extLst>
            </c:dLbl>
            <c:dLbl>
              <c:idx val="2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lumMod val="8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7-73EF-43DE-B0E8-A5AE4FDFFA15}"/>
                </c:ext>
              </c:extLst>
            </c:dLbl>
            <c:dLbl>
              <c:idx val="21"/>
              <c:layout>
                <c:manualLayout>
                  <c:x val="-5.2321840715917972E-2"/>
                  <c:y val="5.9329554473137563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8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7-73EF-43DE-B0E8-A5AE4FDFFA15}"/>
                </c:ext>
              </c:extLst>
            </c:dLbl>
            <c:dLbl>
              <c:idx val="22"/>
              <c:layout>
                <c:manualLayout>
                  <c:x val="-9.6986826692921038E-2"/>
                  <c:y val="6.617527229696113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lumMod val="8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6-73EF-43DE-B0E8-A5AE4FDFFA15}"/>
                </c:ext>
              </c:extLst>
            </c:dLbl>
            <c:dLbl>
              <c:idx val="23"/>
              <c:layout>
                <c:manualLayout>
                  <c:x val="-4.3388843520517306E-2"/>
                  <c:y val="1.8255247530196007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lumMod val="8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73EF-43DE-B0E8-A5AE4FDFFA15}"/>
                </c:ext>
              </c:extLst>
            </c:dLbl>
            <c:dLbl>
              <c:idx val="24"/>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60000"/>
                          <a:lumOff val="4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26-73EF-43DE-B0E8-A5AE4FDFFA15}"/>
                </c:ext>
              </c:extLst>
            </c:dLbl>
            <c:dLbl>
              <c:idx val="25"/>
              <c:layout>
                <c:manualLayout>
                  <c:x val="8.9329971954006226E-3"/>
                  <c:y val="0.10953148518117704"/>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60000"/>
                          <a:lumOff val="4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4-73EF-43DE-B0E8-A5AE4FDFFA15}"/>
                </c:ext>
              </c:extLst>
            </c:dLbl>
            <c:dLbl>
              <c:idx val="26"/>
              <c:layout>
                <c:manualLayout>
                  <c:x val="5.1045698259431895E-3"/>
                  <c:y val="6.1611460414412088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lumMod val="60000"/>
                          <a:lumOff val="4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5-73EF-43DE-B0E8-A5AE4FDFFA15}"/>
                </c:ext>
              </c:extLst>
            </c:dLbl>
            <c:dLbl>
              <c:idx val="27"/>
              <c:layout>
                <c:manualLayout>
                  <c:x val="-3.8284273694574107E-2"/>
                  <c:y val="0.13691435647647121"/>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60000"/>
                          <a:lumOff val="4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3-73EF-43DE-B0E8-A5AE4FDFFA15}"/>
                </c:ext>
              </c:extLst>
            </c:dLbl>
            <c:dLbl>
              <c:idx val="28"/>
              <c:layout>
                <c:manualLayout>
                  <c:x val="-6.5083265280775973E-2"/>
                  <c:y val="0.10724957923990261"/>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lumMod val="60000"/>
                          <a:lumOff val="4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2-73EF-43DE-B0E8-A5AE4FDFFA15}"/>
                </c:ext>
              </c:extLst>
            </c:dLbl>
            <c:dLbl>
              <c:idx val="29"/>
              <c:layout>
                <c:manualLayout>
                  <c:x val="-5.4874125628889547E-2"/>
                  <c:y val="-5.7047648531863129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lumMod val="60000"/>
                          <a:lumOff val="4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0-73EF-43DE-B0E8-A5AE4FDFFA15}"/>
                </c:ext>
              </c:extLst>
            </c:dLbl>
            <c:dLbl>
              <c:idx val="30"/>
              <c:layout>
                <c:manualLayout>
                  <c:x val="-5.9978695454832746E-2"/>
                  <c:y val="4.107430694294139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5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73EF-43DE-B0E8-A5AE4FDFFA15}"/>
                </c:ext>
              </c:extLst>
            </c:dLbl>
            <c:dLbl>
              <c:idx val="3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5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27-73EF-43DE-B0E8-A5AE4FDFFA15}"/>
                </c:ext>
              </c:extLst>
            </c:dLbl>
            <c:dLbl>
              <c:idx val="3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lumMod val="5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F-73EF-43DE-B0E8-A5AE4FDFFA15}"/>
                </c:ext>
              </c:extLst>
            </c:dLbl>
            <c:dLbl>
              <c:idx val="33"/>
              <c:layout>
                <c:manualLayout>
                  <c:x val="-6.5083265280775959E-2"/>
                  <c:y val="2.9664777236568761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5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A-73EF-43DE-B0E8-A5AE4FDFFA15}"/>
                </c:ext>
              </c:extLst>
            </c:dLbl>
            <c:dLbl>
              <c:idx val="34"/>
              <c:layout>
                <c:manualLayout>
                  <c:x val="-8.6777687041034612E-2"/>
                  <c:y val="1.8255247530196174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lumMod val="5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C-73EF-43DE-B0E8-A5AE4FDFFA15}"/>
                </c:ext>
              </c:extLst>
            </c:dLbl>
            <c:dLbl>
              <c:idx val="35"/>
              <c:layout>
                <c:manualLayout>
                  <c:x val="-5.7426410541861185E-2"/>
                  <c:y val="2.2819059412745113E-3"/>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lumMod val="5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E-73EF-43DE-B0E8-A5AE4FDFFA15}"/>
                </c:ext>
              </c:extLst>
            </c:dLbl>
            <c:dLbl>
              <c:idx val="36"/>
              <c:layout>
                <c:manualLayout>
                  <c:x val="-2.9351276499173518E-2"/>
                  <c:y val="-6.8457178238235652E-3"/>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70000"/>
                          <a:lumOff val="3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73EF-43DE-B0E8-A5AE4FDFFA15}"/>
                </c:ext>
              </c:extLst>
            </c:dLbl>
            <c:dLbl>
              <c:idx val="37"/>
              <c:layout>
                <c:manualLayout>
                  <c:x val="-1.1485282108372227E-2"/>
                  <c:y val="-1.369143564764713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70000"/>
                          <a:lumOff val="3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B-73EF-43DE-B0E8-A5AE4FDFFA15}"/>
                </c:ext>
              </c:extLst>
            </c:dLbl>
            <c:dLbl>
              <c:idx val="38"/>
              <c:layout>
                <c:manualLayout>
                  <c:x val="4.3388843520517306E-2"/>
                  <c:y val="-1.8255247530196174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lumMod val="70000"/>
                          <a:lumOff val="3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73EF-43DE-B0E8-A5AE4FDFFA15}"/>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Sheet1!$A$2:$A$40</c:f>
              <c:strCache>
                <c:ptCount val="39"/>
                <c:pt idx="0">
                  <c:v>AK</c:v>
                </c:pt>
                <c:pt idx="1">
                  <c:v>AL</c:v>
                </c:pt>
                <c:pt idx="2">
                  <c:v>AR</c:v>
                </c:pt>
                <c:pt idx="3">
                  <c:v>AZ</c:v>
                </c:pt>
                <c:pt idx="4">
                  <c:v>CA</c:v>
                </c:pt>
                <c:pt idx="5">
                  <c:v>CO</c:v>
                </c:pt>
                <c:pt idx="6">
                  <c:v>DE</c:v>
                </c:pt>
                <c:pt idx="7">
                  <c:v>FL</c:v>
                </c:pt>
                <c:pt idx="8">
                  <c:v>GA</c:v>
                </c:pt>
                <c:pt idx="9">
                  <c:v>HI</c:v>
                </c:pt>
                <c:pt idx="10">
                  <c:v>ID</c:v>
                </c:pt>
                <c:pt idx="11">
                  <c:v>IL</c:v>
                </c:pt>
                <c:pt idx="12">
                  <c:v>IN</c:v>
                </c:pt>
                <c:pt idx="13">
                  <c:v>KS</c:v>
                </c:pt>
                <c:pt idx="14">
                  <c:v>KY</c:v>
                </c:pt>
                <c:pt idx="15">
                  <c:v>LA</c:v>
                </c:pt>
                <c:pt idx="16">
                  <c:v>MA</c:v>
                </c:pt>
                <c:pt idx="17">
                  <c:v>MD</c:v>
                </c:pt>
                <c:pt idx="18">
                  <c:v>MI</c:v>
                </c:pt>
                <c:pt idx="19">
                  <c:v>MN</c:v>
                </c:pt>
                <c:pt idx="20">
                  <c:v>MO</c:v>
                </c:pt>
                <c:pt idx="21">
                  <c:v>MS</c:v>
                </c:pt>
                <c:pt idx="22">
                  <c:v>MT</c:v>
                </c:pt>
                <c:pt idx="23">
                  <c:v>ND</c:v>
                </c:pt>
                <c:pt idx="24">
                  <c:v>NJ</c:v>
                </c:pt>
                <c:pt idx="25">
                  <c:v>NM</c:v>
                </c:pt>
                <c:pt idx="26">
                  <c:v>NY</c:v>
                </c:pt>
                <c:pt idx="27">
                  <c:v>OH</c:v>
                </c:pt>
                <c:pt idx="28">
                  <c:v>OK</c:v>
                </c:pt>
                <c:pt idx="29">
                  <c:v>PA</c:v>
                </c:pt>
                <c:pt idx="30">
                  <c:v>SC</c:v>
                </c:pt>
                <c:pt idx="31">
                  <c:v>TN</c:v>
                </c:pt>
                <c:pt idx="32">
                  <c:v>TX</c:v>
                </c:pt>
                <c:pt idx="33">
                  <c:v>UT</c:v>
                </c:pt>
                <c:pt idx="34">
                  <c:v>VA</c:v>
                </c:pt>
                <c:pt idx="35">
                  <c:v>VE</c:v>
                </c:pt>
                <c:pt idx="36">
                  <c:v>WA</c:v>
                </c:pt>
                <c:pt idx="37">
                  <c:v>WI</c:v>
                </c:pt>
                <c:pt idx="38">
                  <c:v>Remaining</c:v>
                </c:pt>
              </c:strCache>
            </c:strRef>
          </c:cat>
          <c:val>
            <c:numRef>
              <c:f>Sheet1!$B$2:$B$40</c:f>
              <c:numCache>
                <c:formatCode>General</c:formatCode>
                <c:ptCount val="39"/>
                <c:pt idx="0">
                  <c:v>64</c:v>
                </c:pt>
                <c:pt idx="1">
                  <c:v>16</c:v>
                </c:pt>
                <c:pt idx="2">
                  <c:v>3</c:v>
                </c:pt>
                <c:pt idx="3">
                  <c:v>53</c:v>
                </c:pt>
                <c:pt idx="4">
                  <c:v>116</c:v>
                </c:pt>
                <c:pt idx="5">
                  <c:v>288</c:v>
                </c:pt>
                <c:pt idx="6">
                  <c:v>2</c:v>
                </c:pt>
                <c:pt idx="7">
                  <c:v>138</c:v>
                </c:pt>
                <c:pt idx="8">
                  <c:v>13</c:v>
                </c:pt>
                <c:pt idx="9">
                  <c:v>8</c:v>
                </c:pt>
                <c:pt idx="10">
                  <c:v>29</c:v>
                </c:pt>
                <c:pt idx="11">
                  <c:v>19</c:v>
                </c:pt>
                <c:pt idx="12">
                  <c:v>46</c:v>
                </c:pt>
                <c:pt idx="13">
                  <c:v>12</c:v>
                </c:pt>
                <c:pt idx="14">
                  <c:v>1</c:v>
                </c:pt>
                <c:pt idx="15">
                  <c:v>77</c:v>
                </c:pt>
                <c:pt idx="16">
                  <c:v>28</c:v>
                </c:pt>
                <c:pt idx="17">
                  <c:v>26</c:v>
                </c:pt>
                <c:pt idx="18">
                  <c:v>11</c:v>
                </c:pt>
                <c:pt idx="19">
                  <c:v>1</c:v>
                </c:pt>
                <c:pt idx="20">
                  <c:v>16</c:v>
                </c:pt>
                <c:pt idx="21">
                  <c:v>1</c:v>
                </c:pt>
                <c:pt idx="22">
                  <c:v>12</c:v>
                </c:pt>
                <c:pt idx="23">
                  <c:v>13</c:v>
                </c:pt>
                <c:pt idx="24">
                  <c:v>97</c:v>
                </c:pt>
                <c:pt idx="25">
                  <c:v>38</c:v>
                </c:pt>
                <c:pt idx="26">
                  <c:v>36</c:v>
                </c:pt>
                <c:pt idx="27">
                  <c:v>56</c:v>
                </c:pt>
                <c:pt idx="28">
                  <c:v>10</c:v>
                </c:pt>
                <c:pt idx="29">
                  <c:v>18</c:v>
                </c:pt>
                <c:pt idx="30">
                  <c:v>19</c:v>
                </c:pt>
                <c:pt idx="31">
                  <c:v>4</c:v>
                </c:pt>
                <c:pt idx="32">
                  <c:v>205</c:v>
                </c:pt>
                <c:pt idx="33">
                  <c:v>82</c:v>
                </c:pt>
                <c:pt idx="34">
                  <c:v>56</c:v>
                </c:pt>
                <c:pt idx="35">
                  <c:v>1</c:v>
                </c:pt>
                <c:pt idx="36">
                  <c:v>35</c:v>
                </c:pt>
                <c:pt idx="37">
                  <c:v>1</c:v>
                </c:pt>
                <c:pt idx="38">
                  <c:v>33</c:v>
                </c:pt>
              </c:numCache>
            </c:numRef>
          </c:val>
          <c:extLst>
            <c:ext xmlns:c16="http://schemas.microsoft.com/office/drawing/2014/chart" uri="{C3380CC4-5D6E-409C-BE32-E72D297353CC}">
              <c16:uniqueId val="{00000000-73EF-43DE-B0E8-A5AE4FDFFA15}"/>
            </c:ext>
          </c:extLst>
        </c:ser>
        <c:dLbls>
          <c:dLblPos val="out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236220 Vendor Locations by State</c:v>
                </c:pt>
              </c:strCache>
            </c:strRef>
          </c:tx>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E-73AE-431D-93C8-CEFA4FCF5AC8}"/>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F-73AE-431D-93C8-CEFA4FCF5AC8}"/>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0-73AE-431D-93C8-CEFA4FCF5AC8}"/>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D-73AE-431D-93C8-CEFA4FCF5AC8}"/>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C-73AE-431D-93C8-CEFA4FCF5AC8}"/>
              </c:ext>
            </c:extLst>
          </c:dPt>
          <c:dPt>
            <c:idx val="5"/>
            <c:bubble3D val="0"/>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1-73AE-431D-93C8-CEFA4FCF5AC8}"/>
              </c:ext>
            </c:extLst>
          </c:dPt>
          <c:dPt>
            <c:idx val="6"/>
            <c:bubble3D val="0"/>
            <c:spPr>
              <a:solidFill>
                <a:schemeClr val="accent1">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73AE-431D-93C8-CEFA4FCF5AC8}"/>
              </c:ext>
            </c:extLst>
          </c:dPt>
          <c:dPt>
            <c:idx val="7"/>
            <c:bubble3D val="0"/>
            <c:spPr>
              <a:solidFill>
                <a:schemeClr val="accent2">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8-73AE-431D-93C8-CEFA4FCF5AC8}"/>
              </c:ext>
            </c:extLst>
          </c:dPt>
          <c:dPt>
            <c:idx val="8"/>
            <c:bubble3D val="0"/>
            <c:spPr>
              <a:solidFill>
                <a:schemeClr val="accent3">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73AE-431D-93C8-CEFA4FCF5AC8}"/>
              </c:ext>
            </c:extLst>
          </c:dPt>
          <c:dPt>
            <c:idx val="9"/>
            <c:bubble3D val="0"/>
            <c:spPr>
              <a:solidFill>
                <a:schemeClr val="accent4">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A-73AE-431D-93C8-CEFA4FCF5AC8}"/>
              </c:ext>
            </c:extLst>
          </c:dPt>
          <c:dPt>
            <c:idx val="10"/>
            <c:bubble3D val="0"/>
            <c:spPr>
              <a:solidFill>
                <a:schemeClr val="accent5">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B-73AE-431D-93C8-CEFA4FCF5AC8}"/>
              </c:ext>
            </c:extLst>
          </c:dPt>
          <c:dPt>
            <c:idx val="11"/>
            <c:bubble3D val="0"/>
            <c:spPr>
              <a:solidFill>
                <a:schemeClr val="accent6">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6-73AE-431D-93C8-CEFA4FCF5AC8}"/>
              </c:ext>
            </c:extLst>
          </c:dPt>
          <c:dPt>
            <c:idx val="12"/>
            <c:bubble3D val="0"/>
            <c:spPr>
              <a:solidFill>
                <a:schemeClr val="accent1">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73AE-431D-93C8-CEFA4FCF5AC8}"/>
              </c:ext>
            </c:extLst>
          </c:dPt>
          <c:dPt>
            <c:idx val="13"/>
            <c:bubble3D val="0"/>
            <c:spPr>
              <a:solidFill>
                <a:schemeClr val="accent2">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4-73AE-431D-93C8-CEFA4FCF5AC8}"/>
              </c:ext>
            </c:extLst>
          </c:dPt>
          <c:dPt>
            <c:idx val="14"/>
            <c:bubble3D val="0"/>
            <c:spPr>
              <a:solidFill>
                <a:schemeClr val="accent3">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73AE-431D-93C8-CEFA4FCF5AC8}"/>
              </c:ext>
            </c:extLst>
          </c:dPt>
          <c:dPt>
            <c:idx val="15"/>
            <c:bubble3D val="0"/>
            <c:spPr>
              <a:solidFill>
                <a:schemeClr val="accent4">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2-73AE-431D-93C8-CEFA4FCF5AC8}"/>
              </c:ext>
            </c:extLst>
          </c:dPt>
          <c:dPt>
            <c:idx val="16"/>
            <c:bubble3D val="0"/>
            <c:spPr>
              <a:solidFill>
                <a:schemeClr val="accent5">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73AE-431D-93C8-CEFA4FCF5AC8}"/>
              </c:ext>
            </c:extLst>
          </c:dPt>
          <c:dPt>
            <c:idx val="17"/>
            <c:bubble3D val="0"/>
            <c:spPr>
              <a:solidFill>
                <a:schemeClr val="accent6">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2-73AE-431D-93C8-CEFA4FCF5AC8}"/>
              </c:ext>
            </c:extLst>
          </c:dPt>
          <c:dPt>
            <c:idx val="18"/>
            <c:bubble3D val="0"/>
            <c:spPr>
              <a:solidFill>
                <a:schemeClr val="accent1">
                  <a:lumMod val="8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3-73AE-431D-93C8-CEFA4FCF5AC8}"/>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E-73AE-431D-93C8-CEFA4FCF5AC8}"/>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F-73AE-431D-93C8-CEFA4FCF5AC8}"/>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0-73AE-431D-93C8-CEFA4FCF5AC8}"/>
                </c:ext>
              </c:extLst>
            </c:dLbl>
            <c:dLbl>
              <c:idx val="3"/>
              <c:layout>
                <c:manualLayout>
                  <c:x val="1.1996361958173189E-2"/>
                  <c:y val="-5.6059997439779671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73AE-431D-93C8-CEFA4FCF5AC8}"/>
                </c:ext>
              </c:extLst>
            </c:dLbl>
            <c:dLbl>
              <c:idx val="4"/>
              <c:layout>
                <c:manualLayout>
                  <c:x val="3.2561553886470425E-2"/>
                  <c:y val="3.7373331626519714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C-73AE-431D-93C8-CEFA4FCF5AC8}"/>
                </c:ext>
              </c:extLst>
            </c:dLbl>
            <c:dLbl>
              <c:idx val="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1-73AE-431D-93C8-CEFA4FCF5AC8}"/>
                </c:ext>
              </c:extLst>
            </c:dLbl>
            <c:dLbl>
              <c:idx val="6"/>
              <c:layout>
                <c:manualLayout>
                  <c:x val="7.1978171749039629E-2"/>
                  <c:y val="-4.5381902689345527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73AE-431D-93C8-CEFA4FCF5AC8}"/>
                </c:ext>
              </c:extLst>
            </c:dLbl>
            <c:dLbl>
              <c:idx val="7"/>
              <c:layout>
                <c:manualLayout>
                  <c:x val="9.9398427653436039E-2"/>
                  <c:y val="1.8686665813259881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8-73AE-431D-93C8-CEFA4FCF5AC8}"/>
                </c:ext>
              </c:extLst>
            </c:dLbl>
            <c:dLbl>
              <c:idx val="8"/>
              <c:layout>
                <c:manualLayout>
                  <c:x val="0.11139478961160935"/>
                  <c:y val="4.0042855314128219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73AE-431D-93C8-CEFA4FCF5AC8}"/>
                </c:ext>
              </c:extLst>
            </c:dLbl>
            <c:dLbl>
              <c:idx val="9"/>
              <c:layout>
                <c:manualLayout>
                  <c:x val="7.0264405755015122E-2"/>
                  <c:y val="5.0720950064562537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A-73AE-431D-93C8-CEFA4FCF5AC8}"/>
                </c:ext>
              </c:extLst>
            </c:dLbl>
            <c:dLbl>
              <c:idx val="10"/>
              <c:layout>
                <c:manualLayout>
                  <c:x val="3.2561553886470425E-2"/>
                  <c:y val="3.2034284251302655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73AE-431D-93C8-CEFA4FCF5AC8}"/>
                </c:ext>
              </c:extLst>
            </c:dLbl>
            <c:dLbl>
              <c:idx val="11"/>
              <c:layout>
                <c:manualLayout>
                  <c:x val="5.1412979820742773E-3"/>
                  <c:y val="2.6695236876085545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6-73AE-431D-93C8-CEFA4FCF5AC8}"/>
                </c:ext>
              </c:extLst>
            </c:dLbl>
            <c:dLbl>
              <c:idx val="12"/>
              <c:layout>
                <c:manualLayout>
                  <c:x val="-2.227895792232187E-2"/>
                  <c:y val="1.3347618438042576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80000"/>
                          <a:lumOff val="2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73AE-431D-93C8-CEFA4FCF5AC8}"/>
                </c:ext>
              </c:extLst>
            </c:dLbl>
            <c:dLbl>
              <c:idx val="13"/>
              <c:layout>
                <c:manualLayout>
                  <c:x val="-4.4557915844643865E-2"/>
                  <c:y val="1.0678094750434217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80000"/>
                          <a:lumOff val="2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4-73AE-431D-93C8-CEFA4FCF5AC8}"/>
                </c:ext>
              </c:extLst>
            </c:dLbl>
            <c:dLbl>
              <c:idx val="14"/>
              <c:layout>
                <c:manualLayout>
                  <c:x val="-4.1130383856594281E-2"/>
                  <c:y val="0"/>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lumMod val="80000"/>
                          <a:lumOff val="2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73AE-431D-93C8-CEFA4FCF5AC8}"/>
                </c:ext>
              </c:extLst>
            </c:dLbl>
            <c:dLbl>
              <c:idx val="1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80000"/>
                          <a:lumOff val="2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2-73AE-431D-93C8-CEFA4FCF5AC8}"/>
                </c:ext>
              </c:extLst>
            </c:dLbl>
            <c:dLbl>
              <c:idx val="16"/>
              <c:layout>
                <c:manualLayout>
                  <c:x val="-1.0282595964148555E-2"/>
                  <c:y val="7.2077139565430867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lumMod val="80000"/>
                          <a:lumOff val="2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73AE-431D-93C8-CEFA4FCF5AC8}"/>
                </c:ext>
              </c:extLst>
            </c:dLbl>
            <c:dLbl>
              <c:idx val="17"/>
              <c:layout>
                <c:manualLayout>
                  <c:x val="-3.0847787892445664E-2"/>
                  <c:y val="-3.2034284251302558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lumMod val="80000"/>
                          <a:lumOff val="2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2-73AE-431D-93C8-CEFA4FCF5AC8}"/>
                </c:ext>
              </c:extLst>
            </c:dLbl>
            <c:dLbl>
              <c:idx val="18"/>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8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3-73AE-431D-93C8-CEFA4FCF5AC8}"/>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Sheet1!$A$2:$A$20</c:f>
              <c:strCache>
                <c:ptCount val="19"/>
                <c:pt idx="0">
                  <c:v>AL</c:v>
                </c:pt>
                <c:pt idx="1">
                  <c:v>AZ</c:v>
                </c:pt>
                <c:pt idx="2">
                  <c:v>CA</c:v>
                </c:pt>
                <c:pt idx="3">
                  <c:v>CO</c:v>
                </c:pt>
                <c:pt idx="4">
                  <c:v>FL</c:v>
                </c:pt>
                <c:pt idx="5">
                  <c:v>IL</c:v>
                </c:pt>
                <c:pt idx="6">
                  <c:v>MO</c:v>
                </c:pt>
                <c:pt idx="7">
                  <c:v>MT</c:v>
                </c:pt>
                <c:pt idx="8">
                  <c:v>NC</c:v>
                </c:pt>
                <c:pt idx="9">
                  <c:v>ND</c:v>
                </c:pt>
                <c:pt idx="10">
                  <c:v>NM</c:v>
                </c:pt>
                <c:pt idx="11">
                  <c:v>NV</c:v>
                </c:pt>
                <c:pt idx="12">
                  <c:v>OH</c:v>
                </c:pt>
                <c:pt idx="13">
                  <c:v>OK</c:v>
                </c:pt>
                <c:pt idx="14">
                  <c:v>PA</c:v>
                </c:pt>
                <c:pt idx="15">
                  <c:v>UT</c:v>
                </c:pt>
                <c:pt idx="16">
                  <c:v>VA</c:v>
                </c:pt>
                <c:pt idx="17">
                  <c:v>VE</c:v>
                </c:pt>
                <c:pt idx="18">
                  <c:v>Remaining</c:v>
                </c:pt>
              </c:strCache>
            </c:strRef>
          </c:cat>
          <c:val>
            <c:numRef>
              <c:f>Sheet1!$B$2:$B$20</c:f>
              <c:numCache>
                <c:formatCode>General</c:formatCode>
                <c:ptCount val="19"/>
                <c:pt idx="0">
                  <c:v>4</c:v>
                </c:pt>
                <c:pt idx="1">
                  <c:v>1</c:v>
                </c:pt>
                <c:pt idx="2">
                  <c:v>19</c:v>
                </c:pt>
                <c:pt idx="3">
                  <c:v>1</c:v>
                </c:pt>
                <c:pt idx="4">
                  <c:v>2</c:v>
                </c:pt>
                <c:pt idx="5">
                  <c:v>19</c:v>
                </c:pt>
                <c:pt idx="6">
                  <c:v>1</c:v>
                </c:pt>
                <c:pt idx="7">
                  <c:v>4</c:v>
                </c:pt>
                <c:pt idx="8">
                  <c:v>1</c:v>
                </c:pt>
                <c:pt idx="9">
                  <c:v>2</c:v>
                </c:pt>
                <c:pt idx="10">
                  <c:v>1</c:v>
                </c:pt>
                <c:pt idx="11">
                  <c:v>1</c:v>
                </c:pt>
                <c:pt idx="12">
                  <c:v>2</c:v>
                </c:pt>
                <c:pt idx="13">
                  <c:v>1</c:v>
                </c:pt>
                <c:pt idx="14">
                  <c:v>3</c:v>
                </c:pt>
                <c:pt idx="15">
                  <c:v>13</c:v>
                </c:pt>
                <c:pt idx="16">
                  <c:v>1</c:v>
                </c:pt>
                <c:pt idx="17">
                  <c:v>1</c:v>
                </c:pt>
                <c:pt idx="18">
                  <c:v>48</c:v>
                </c:pt>
              </c:numCache>
            </c:numRef>
          </c:val>
          <c:extLst>
            <c:ext xmlns:c16="http://schemas.microsoft.com/office/drawing/2014/chart" uri="{C3380CC4-5D6E-409C-BE32-E72D297353CC}">
              <c16:uniqueId val="{00000000-73AE-431D-93C8-CEFA4FCF5AC8}"/>
            </c:ext>
          </c:extLst>
        </c:ser>
        <c:dLbls>
          <c:dLblPos val="outEnd"/>
          <c:showLegendKey val="0"/>
          <c:showVal val="0"/>
          <c:showCatName val="0"/>
          <c:showSerName val="0"/>
          <c:showPercent val="1"/>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'NAICS Spending'!$F$3:$F$21</cx:f>
        <cx:lvl ptCount="19">
          <cx:pt idx="0">Agricultre, Forestry, Fishing, and Hunting</cx:pt>
          <cx:pt idx="1">Mining, Quarrying, and Oil and Gas Extraction</cx:pt>
          <cx:pt idx="2">Utilities</cx:pt>
          <cx:pt idx="3">Construction</cx:pt>
          <cx:pt idx="4">Manufacturing</cx:pt>
          <cx:pt idx="5">Wholesale Trade</cx:pt>
          <cx:pt idx="6">Retail Trade</cx:pt>
          <cx:pt idx="7">Transportation and Warehousing</cx:pt>
          <cx:pt idx="8">Information</cx:pt>
          <cx:pt idx="9">Finance and Insurance</cx:pt>
          <cx:pt idx="10">Real Estate and Rental and Leasing</cx:pt>
          <cx:pt idx="11">Professional, Scientific, and Technical Services</cx:pt>
          <cx:pt idx="12">Admin and Support and Waste Management</cx:pt>
          <cx:pt idx="13">Educational Services</cx:pt>
          <cx:pt idx="14">Healthcare and Social Assistance</cx:pt>
          <cx:pt idx="15">Arts, Entertainment, and Recreation</cx:pt>
          <cx:pt idx="16">Accommodation and Food Services</cx:pt>
          <cx:pt idx="17">Other Services</cx:pt>
          <cx:pt idx="18">Public Administration</cx:pt>
        </cx:lvl>
      </cx:strDim>
      <cx:numDim type="val">
        <cx:f>'NAICS Spending'!$G$3:$G$21</cx:f>
        <cx:lvl ptCount="19" formatCode="_(* #,##0.00_);_(* \(#,##0.00\);_(* &quot;-&quot;??_);_(@_)">
          <cx:pt idx="0">1918436.49</cx:pt>
          <cx:pt idx="1">14746080.060000001</cx:pt>
          <cx:pt idx="2">121982681.88</cx:pt>
          <cx:pt idx="3">1638625770.6700039</cx:pt>
          <cx:pt idx="4">10967027025.099993</cx:pt>
          <cx:pt idx="5">316622255.2300005</cx:pt>
          <cx:pt idx="6">172320350.87999991</cx:pt>
          <cx:pt idx="7">453242588.86000001</cx:pt>
          <cx:pt idx="8">724063281.76999986</cx:pt>
          <cx:pt idx="9">10525315.120000001</cx:pt>
          <cx:pt idx="10">23007831.199999999</cx:pt>
          <cx:pt idx="11">4052805507.4400005</cx:pt>
          <cx:pt idx="12">786927655.43000019</cx:pt>
          <cx:pt idx="13">274378901.7099998</cx:pt>
          <cx:pt idx="14">198724941.33000001</cx:pt>
          <cx:pt idx="15">5923389.8500000006</cx:pt>
          <cx:pt idx="16">48039938.769999988</cx:pt>
          <cx:pt idx="17">189910750.24999982</cx:pt>
          <cx:pt idx="18">34241275.709999993</cx:pt>
        </cx:lvl>
      </cx:numDim>
    </cx:data>
  </cx:chartData>
  <cx:chart>
    <cx:title pos="t" align="ctr" overlay="0">
      <cx:tx>
        <cx:txData>
          <cx:v>Total Spend by Commodity Category</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Total Spend by Commodity Category</a:t>
          </a:r>
        </a:p>
      </cx:txPr>
    </cx:title>
    <cx:plotArea>
      <cx:plotAreaRegion>
        <cx:series layoutId="clusteredColumn" uniqueId="{E91F0775-828D-F449-8758-40D340A1651A}">
          <cx:dataId val="0"/>
          <cx:layoutPr>
            <cx:aggregation/>
          </cx:layoutPr>
          <cx:axisId val="1"/>
        </cx:series>
        <cx:series layoutId="paretoLine" ownerIdx="0" uniqueId="{2E11E0A6-F345-4F41-8DAB-24416D567F7A}">
          <cx:axisId val="2"/>
        </cx:series>
      </cx:plotAreaRegion>
      <cx:axis id="0">
        <cx:catScaling gapWidth="0"/>
        <cx:tickLabels/>
      </cx:axis>
      <cx:axis id="1">
        <cx:valScaling/>
        <cx:majorGridlines/>
        <cx:tickLabels/>
      </cx:axis>
      <cx:axis id="2">
        <cx:valScaling max="1" min="0"/>
        <cx:units unit="percentage"/>
        <cx:tickLabels/>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10.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4F262E-3123-4D28-A298-552FBDEA7958}" type="datetimeFigureOut">
              <a:t>12/13/2023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07D7DE-2CF7-41AF-BE47-0CC1275F7E45}" type="slidenum">
              <a:t>‹#›</a:t>
            </a:fld>
            <a:endParaRPr lang="en-US"/>
          </a:p>
        </p:txBody>
      </p:sp>
    </p:spTree>
    <p:extLst>
      <p:ext uri="{BB962C8B-B14F-4D97-AF65-F5344CB8AC3E}">
        <p14:creationId xmlns:p14="http://schemas.microsoft.com/office/powerpoint/2010/main" val="21272627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2D6A16-481A-427E-83F7-B6FC9623EBB4}" type="slidenum">
              <a:rPr lang="en-US" smtClean="0"/>
              <a:t>15</a:t>
            </a:fld>
            <a:endParaRPr lang="en-US"/>
          </a:p>
        </p:txBody>
      </p:sp>
    </p:spTree>
    <p:extLst>
      <p:ext uri="{BB962C8B-B14F-4D97-AF65-F5344CB8AC3E}">
        <p14:creationId xmlns:p14="http://schemas.microsoft.com/office/powerpoint/2010/main" val="26241936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160EA64-D806-43AC-9DF2-F8C432F32B4C}" type="datetimeFigureOut">
              <a:rPr lang="en-US" dirty="0"/>
              <a:t>12/13/2023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9F9C37B-1D36-470B-8223-D6C91242EC14}" type="datetimeFigureOut">
              <a:rPr lang="en-US" dirty="0"/>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C6F52A-A82B-47A2-A83A-8C4C91F2D59F}" type="datetimeFigureOut">
              <a:rPr lang="en-US" dirty="0"/>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70A7B3-6521-4DCA-87E5-044747A908C1}" type="datetimeFigureOut">
              <a:rPr lang="en-US" dirty="0"/>
              <a:t>12/13/2023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AB134690-1557-4C89-A502-4959FE7FAD70}" type="datetimeFigureOut">
              <a:rPr lang="en-US" dirty="0"/>
              <a:t>12/13/2023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037C31-9E7A-4F99-8774-A0E530DE1A42}" type="datetimeFigureOut">
              <a:rPr lang="en-US" dirty="0"/>
              <a:t>12/13/2023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12/13/2023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12/13/2023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12/13/2023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12/13/2023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 Id="rId4" Type="http://schemas.openxmlformats.org/officeDocument/2006/relationships/chart" Target="../charts/char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gsa.gov/real-estate/real-estate-services/for-businesses-seeking-opportunities/bidding-on-federal-construction-projects" TargetMode="External"/><Relationship Id="rId2" Type="http://schemas.openxmlformats.org/officeDocument/2006/relationships/hyperlink" Target="https://www.procore.com/library/construction-contract-types"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info.winvale.com/blog/5-government-contracting-trends-follow-2023" TargetMode="External"/><Relationship Id="rId2" Type="http://schemas.openxmlformats.org/officeDocument/2006/relationships/hyperlink" Target="https://www.bigrentz.com/blog/commercial-construction-cost-per-square-foot" TargetMode="External"/><Relationship Id="rId1" Type="http://schemas.openxmlformats.org/officeDocument/2006/relationships/slideLayout" Target="../slideLayouts/slideLayout2.xml"/><Relationship Id="rId4" Type="http://schemas.openxmlformats.org/officeDocument/2006/relationships/hyperlink" Target="https://about.bgov.com/brief/trends-in-federal-contract-spending/" TargetMode="External"/></Relationships>
</file>

<file path=ppt/slides/_rels/slide42.xml.rels><?xml version="1.0" encoding="UTF-8" standalone="yes"?>
<Relationships xmlns="http://schemas.openxmlformats.org/package/2006/relationships"><Relationship Id="rId2" Type="http://schemas.openxmlformats.org/officeDocument/2006/relationships/hyperlink" Target="https://constructionblog.autodesk.com/construction-innovation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4/relationships/chartEx" Target="../charts/chartEx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AE266-BC7E-3446-A80F-B8D84E8E0B06}"/>
              </a:ext>
            </a:extLst>
          </p:cNvPr>
          <p:cNvSpPr>
            <a:spLocks noGrp="1"/>
          </p:cNvSpPr>
          <p:nvPr>
            <p:ph type="ctrTitle"/>
          </p:nvPr>
        </p:nvSpPr>
        <p:spPr/>
        <p:txBody>
          <a:bodyPr/>
          <a:lstStyle/>
          <a:p>
            <a:r>
              <a:rPr lang="en-US"/>
              <a:t>Spend Analysis Project</a:t>
            </a:r>
          </a:p>
        </p:txBody>
      </p:sp>
      <p:sp>
        <p:nvSpPr>
          <p:cNvPr id="3" name="Subtitle 2">
            <a:extLst>
              <a:ext uri="{FF2B5EF4-FFF2-40B4-BE49-F238E27FC236}">
                <a16:creationId xmlns:a16="http://schemas.microsoft.com/office/drawing/2014/main" id="{8C0CD935-3A06-1E4B-A2A0-CA4FEE77AD4D}"/>
              </a:ext>
            </a:extLst>
          </p:cNvPr>
          <p:cNvSpPr>
            <a:spLocks noGrp="1"/>
          </p:cNvSpPr>
          <p:nvPr>
            <p:ph type="subTitle" idx="1"/>
          </p:nvPr>
        </p:nvSpPr>
        <p:spPr/>
        <p:txBody>
          <a:bodyPr>
            <a:normAutofit/>
          </a:bodyPr>
          <a:lstStyle/>
          <a:p>
            <a:r>
              <a:rPr lang="en-US" sz="2800"/>
              <a:t>Team 2</a:t>
            </a:r>
          </a:p>
          <a:p>
            <a:r>
              <a:rPr lang="en-US" sz="2800"/>
              <a:t>Fall 2023</a:t>
            </a:r>
          </a:p>
        </p:txBody>
      </p:sp>
    </p:spTree>
    <p:extLst>
      <p:ext uri="{BB962C8B-B14F-4D97-AF65-F5344CB8AC3E}">
        <p14:creationId xmlns:p14="http://schemas.microsoft.com/office/powerpoint/2010/main" val="2428380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736430" y="186769"/>
            <a:ext cx="10573900" cy="632097"/>
          </a:xfrm>
        </p:spPr>
        <p:txBody>
          <a:bodyPr>
            <a:normAutofit fontScale="90000"/>
          </a:bodyPr>
          <a:lstStyle/>
          <a:p>
            <a:r>
              <a:rPr lang="en-US"/>
              <a:t>Primary cost drivers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350450" y="1049413"/>
            <a:ext cx="3441151" cy="4115015"/>
          </a:xfrm>
        </p:spPr>
        <p:txBody>
          <a:bodyPr vert="horz" lIns="91440" tIns="45720" rIns="91440" bIns="45720" rtlCol="0" anchor="t">
            <a:normAutofit lnSpcReduction="10000"/>
          </a:bodyPr>
          <a:lstStyle/>
          <a:p>
            <a:pPr marL="0" indent="0" algn="ctr">
              <a:buNone/>
            </a:pPr>
            <a:r>
              <a:rPr lang="en-US" sz="2400" b="1" u="sng"/>
              <a:t>Labor</a:t>
            </a:r>
            <a:endParaRPr lang="en-US" sz="2200" b="1" u="sng"/>
          </a:p>
          <a:p>
            <a:r>
              <a:rPr lang="en-US" sz="2000"/>
              <a:t>As stated, labor can make up 20-40% of the cost of a contract</a:t>
            </a:r>
          </a:p>
          <a:p>
            <a:r>
              <a:rPr lang="en-US" sz="2000"/>
              <a:t>Labor shortages can drive the percentage higher</a:t>
            </a:r>
          </a:p>
          <a:p>
            <a:pPr lvl="1"/>
            <a:r>
              <a:rPr lang="en-US" sz="2000"/>
              <a:t>The construction company needs to rely on overtime or advertise an increased wage to bring in new workers (</a:t>
            </a:r>
            <a:r>
              <a:rPr lang="en-US" sz="2000" i="1"/>
              <a:t>2022 U.S. Construction Cost Trends)</a:t>
            </a:r>
            <a:endParaRPr lang="en-US" sz="2000"/>
          </a:p>
          <a:p>
            <a:pPr lvl="1"/>
            <a:endParaRPr lang="en-US" sz="2200"/>
          </a:p>
          <a:p>
            <a:pPr lvl="1"/>
            <a:endParaRPr lang="en-US" sz="2200"/>
          </a:p>
          <a:p>
            <a:pPr lvl="2"/>
            <a:endParaRPr lang="en-US" sz="2200"/>
          </a:p>
        </p:txBody>
      </p:sp>
      <p:sp>
        <p:nvSpPr>
          <p:cNvPr id="5" name="Content Placeholder 2">
            <a:extLst>
              <a:ext uri="{FF2B5EF4-FFF2-40B4-BE49-F238E27FC236}">
                <a16:creationId xmlns:a16="http://schemas.microsoft.com/office/drawing/2014/main" id="{FE65C2C2-EC2D-6B06-2C97-71914AC71BA0}"/>
              </a:ext>
            </a:extLst>
          </p:cNvPr>
          <p:cNvSpPr txBox="1">
            <a:spLocks/>
          </p:cNvSpPr>
          <p:nvPr/>
        </p:nvSpPr>
        <p:spPr>
          <a:xfrm>
            <a:off x="8224061" y="1049413"/>
            <a:ext cx="3441151" cy="5621818"/>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Font typeface="Arial" panose="020B0604020202020204" pitchFamily="34" charset="0"/>
              <a:buNone/>
            </a:pPr>
            <a:r>
              <a:rPr lang="en-US" sz="2400" b="1" u="sng"/>
              <a:t>Margins</a:t>
            </a:r>
            <a:endParaRPr lang="en-US" sz="2200" b="1" u="sng"/>
          </a:p>
          <a:p>
            <a:r>
              <a:rPr lang="en-US" sz="2400"/>
              <a:t>Margin costs are dependent on the market demand. (</a:t>
            </a:r>
            <a:r>
              <a:rPr lang="en-US" sz="2400" i="1"/>
              <a:t>2022 U.S. Construction Cost Trends)</a:t>
            </a:r>
          </a:p>
          <a:p>
            <a:endParaRPr lang="en-US" sz="2200"/>
          </a:p>
          <a:p>
            <a:pPr lvl="2"/>
            <a:endParaRPr lang="en-US" sz="2200"/>
          </a:p>
          <a:p>
            <a:pPr lvl="1"/>
            <a:endParaRPr lang="en-US" sz="2200"/>
          </a:p>
          <a:p>
            <a:pPr lvl="1"/>
            <a:endParaRPr lang="en-US" sz="2200"/>
          </a:p>
          <a:p>
            <a:pPr lvl="2"/>
            <a:endParaRPr lang="en-US" sz="2200"/>
          </a:p>
        </p:txBody>
      </p:sp>
      <p:sp>
        <p:nvSpPr>
          <p:cNvPr id="6" name="Content Placeholder 2">
            <a:extLst>
              <a:ext uri="{FF2B5EF4-FFF2-40B4-BE49-F238E27FC236}">
                <a16:creationId xmlns:a16="http://schemas.microsoft.com/office/drawing/2014/main" id="{AAD131F0-6691-EF28-5595-C140CA9BF779}"/>
              </a:ext>
            </a:extLst>
          </p:cNvPr>
          <p:cNvSpPr txBox="1">
            <a:spLocks/>
          </p:cNvSpPr>
          <p:nvPr/>
        </p:nvSpPr>
        <p:spPr>
          <a:xfrm>
            <a:off x="4227035" y="1049411"/>
            <a:ext cx="3441151" cy="5705558"/>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Font typeface="Arial" panose="020B0604020202020204" pitchFamily="34" charset="0"/>
              <a:buNone/>
            </a:pPr>
            <a:r>
              <a:rPr lang="en-US" sz="2400" b="1" u="sng"/>
              <a:t>Materials</a:t>
            </a:r>
            <a:endParaRPr lang="en-US" sz="2200" b="1" u="sng"/>
          </a:p>
          <a:p>
            <a:r>
              <a:rPr lang="en-US" sz="2000"/>
              <a:t>The scale of the project will determine the costs of the materials and equipment used</a:t>
            </a:r>
          </a:p>
          <a:p>
            <a:r>
              <a:rPr lang="en-US" sz="2000"/>
              <a:t>If equipment malfunctions and breaks down, this can cause a delay in the project deadline</a:t>
            </a:r>
          </a:p>
          <a:p>
            <a:pPr lvl="1"/>
            <a:r>
              <a:rPr lang="en-US" sz="1800"/>
              <a:t>If more time is needed to complete the project, that will directly increase labor costs.</a:t>
            </a:r>
          </a:p>
          <a:p>
            <a:r>
              <a:rPr lang="en-US" sz="2000"/>
              <a:t>Supply chain disruptions can cause higher costs for materials</a:t>
            </a:r>
          </a:p>
          <a:p>
            <a:pPr lvl="1"/>
            <a:r>
              <a:rPr lang="en-US"/>
              <a:t>Expensive substitute materials can be brought in if other materials are not available</a:t>
            </a:r>
          </a:p>
          <a:p>
            <a:pPr lvl="1"/>
            <a:r>
              <a:rPr lang="en-US"/>
              <a:t>Energy, steel, lumber and concrete are some of the costly materials needed for a project (</a:t>
            </a:r>
            <a:r>
              <a:rPr lang="en-US" i="1"/>
              <a:t>2022 U.S. Construction Cost Trends)</a:t>
            </a:r>
          </a:p>
          <a:p>
            <a:pPr lvl="1"/>
            <a:endParaRPr lang="en-US"/>
          </a:p>
          <a:p>
            <a:pPr lvl="1"/>
            <a:endParaRPr lang="en-US" sz="2200"/>
          </a:p>
          <a:p>
            <a:pPr lvl="1"/>
            <a:endParaRPr lang="en-US" sz="2200"/>
          </a:p>
          <a:p>
            <a:pPr lvl="2"/>
            <a:endParaRPr lang="en-US" sz="2200"/>
          </a:p>
        </p:txBody>
      </p:sp>
    </p:spTree>
    <p:extLst>
      <p:ext uri="{BB962C8B-B14F-4D97-AF65-F5344CB8AC3E}">
        <p14:creationId xmlns:p14="http://schemas.microsoft.com/office/powerpoint/2010/main" val="870349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736430" y="186769"/>
            <a:ext cx="10573900" cy="632097"/>
          </a:xfrm>
        </p:spPr>
        <p:txBody>
          <a:bodyPr>
            <a:normAutofit fontScale="90000"/>
          </a:bodyPr>
          <a:lstStyle/>
          <a:p>
            <a:r>
              <a:rPr lang="en-US"/>
              <a:t>Pricing for federal contracts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132735" y="1049413"/>
            <a:ext cx="12059265" cy="5621818"/>
          </a:xfrm>
        </p:spPr>
        <p:txBody>
          <a:bodyPr vert="horz" lIns="91440" tIns="45720" rIns="91440" bIns="45720" rtlCol="0" anchor="t">
            <a:normAutofit/>
          </a:bodyPr>
          <a:lstStyle/>
          <a:p>
            <a:r>
              <a:rPr lang="en-US" sz="2400"/>
              <a:t>The estimated price for federal construction projects falls under the following ranges (Disclosure of the Magnitude of Construction Projects) :</a:t>
            </a:r>
          </a:p>
          <a:p>
            <a:pPr lvl="1"/>
            <a:r>
              <a:rPr lang="en-US" sz="2200"/>
              <a:t>Less than $25,000</a:t>
            </a:r>
          </a:p>
          <a:p>
            <a:pPr lvl="1"/>
            <a:r>
              <a:rPr lang="en-US" sz="2200"/>
              <a:t>Between $25,000 and $100,000</a:t>
            </a:r>
          </a:p>
          <a:p>
            <a:pPr lvl="1"/>
            <a:r>
              <a:rPr lang="en-US" sz="2200"/>
              <a:t>Between $100,000 and $250,000</a:t>
            </a:r>
          </a:p>
          <a:p>
            <a:pPr lvl="1"/>
            <a:r>
              <a:rPr lang="en-US" sz="2200"/>
              <a:t>Between $250,000 and $500,000</a:t>
            </a:r>
          </a:p>
          <a:p>
            <a:pPr lvl="1"/>
            <a:r>
              <a:rPr lang="en-US" sz="2200"/>
              <a:t>Between $500,000 and $1,000,000</a:t>
            </a:r>
          </a:p>
          <a:p>
            <a:pPr lvl="1"/>
            <a:r>
              <a:rPr lang="en-US" sz="2200"/>
              <a:t>Between $1,000,000 and $5,000,000</a:t>
            </a:r>
          </a:p>
          <a:p>
            <a:pPr lvl="1"/>
            <a:r>
              <a:rPr lang="en-US" sz="2200"/>
              <a:t>Between $5,000,000 and $10,000,000</a:t>
            </a:r>
          </a:p>
          <a:p>
            <a:pPr lvl="1"/>
            <a:r>
              <a:rPr lang="en-US" sz="2200"/>
              <a:t>More than $10,000,000</a:t>
            </a:r>
          </a:p>
          <a:p>
            <a:endParaRPr lang="en-US" sz="2400"/>
          </a:p>
          <a:p>
            <a:endParaRPr lang="en-US" sz="2200"/>
          </a:p>
          <a:p>
            <a:pPr lvl="2"/>
            <a:endParaRPr lang="en-US" sz="2200"/>
          </a:p>
          <a:p>
            <a:pPr lvl="1"/>
            <a:endParaRPr lang="en-US" sz="2200"/>
          </a:p>
          <a:p>
            <a:pPr lvl="1"/>
            <a:endParaRPr lang="en-US" sz="2200"/>
          </a:p>
          <a:p>
            <a:pPr lvl="2"/>
            <a:endParaRPr lang="en-US" sz="2200"/>
          </a:p>
        </p:txBody>
      </p:sp>
    </p:spTree>
    <p:extLst>
      <p:ext uri="{BB962C8B-B14F-4D97-AF65-F5344CB8AC3E}">
        <p14:creationId xmlns:p14="http://schemas.microsoft.com/office/powerpoint/2010/main" val="1099452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Construction technology</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132735" y="1049413"/>
            <a:ext cx="12059265" cy="5621818"/>
          </a:xfrm>
        </p:spPr>
        <p:txBody>
          <a:bodyPr vert="horz" lIns="91440" tIns="45720" rIns="91440" bIns="45720" rtlCol="0" anchor="t">
            <a:normAutofit fontScale="92500" lnSpcReduction="10000"/>
          </a:bodyPr>
          <a:lstStyle/>
          <a:p>
            <a:r>
              <a:rPr lang="en-US" sz="2400"/>
              <a:t>The construction industry is leaning into technology for sourcing, management and materials</a:t>
            </a:r>
          </a:p>
          <a:p>
            <a:r>
              <a:rPr lang="en-US" sz="2400"/>
              <a:t>According to Accenture, they believe </a:t>
            </a:r>
            <a:r>
              <a:rPr lang="en-US" sz="2400" b="1"/>
              <a:t>AI</a:t>
            </a:r>
            <a:r>
              <a:rPr lang="en-US" sz="2400"/>
              <a:t> can increase industry profits by 71% by 2035 (Ellis, 2023)</a:t>
            </a:r>
          </a:p>
          <a:p>
            <a:pPr lvl="1"/>
            <a:r>
              <a:rPr lang="en-US" sz="2200"/>
              <a:t>Implementing AI has the potential to improve data, transparency and communication</a:t>
            </a:r>
          </a:p>
          <a:p>
            <a:r>
              <a:rPr lang="en-US" sz="2400" b="1"/>
              <a:t>3D printing </a:t>
            </a:r>
            <a:r>
              <a:rPr lang="en-US" sz="2400"/>
              <a:t>is utilized for various parts and fixtures (Ellis, 2023)</a:t>
            </a:r>
          </a:p>
          <a:p>
            <a:pPr lvl="1"/>
            <a:r>
              <a:rPr lang="en-US" sz="2200"/>
              <a:t>Using the technology can cut cost with labor and can bridge the gap with supply chain delays</a:t>
            </a:r>
          </a:p>
          <a:p>
            <a:r>
              <a:rPr lang="en-US" sz="2400" b="1"/>
              <a:t>Digital twins </a:t>
            </a:r>
            <a:r>
              <a:rPr lang="en-US" sz="2400"/>
              <a:t>optimize the performance and productivity within the construction workflow by creating a virtual copy of a building (Ellis, 2023)</a:t>
            </a:r>
          </a:p>
          <a:p>
            <a:pPr lvl="1"/>
            <a:r>
              <a:rPr lang="en-US" sz="2200"/>
              <a:t>The use of a digital twin bridges the gap between form and function</a:t>
            </a:r>
          </a:p>
          <a:p>
            <a:r>
              <a:rPr lang="en-US" sz="2400" b="1"/>
              <a:t>Resource and Workforce Management Software </a:t>
            </a:r>
          </a:p>
          <a:p>
            <a:r>
              <a:rPr lang="en-US" sz="2400" b="1"/>
              <a:t>Sensor Data </a:t>
            </a:r>
            <a:r>
              <a:rPr lang="en-US" sz="2400"/>
              <a:t>provides visibility to the construction workflow. (Ellis, 2023)</a:t>
            </a:r>
          </a:p>
          <a:p>
            <a:pPr lvl="1"/>
            <a:r>
              <a:rPr lang="en-US" sz="2200"/>
              <a:t>Sensor data can be used to forecast, track materials, monitor site conditions all while continuously improving worker safety</a:t>
            </a:r>
          </a:p>
          <a:p>
            <a:r>
              <a:rPr lang="en-US" sz="2400" b="1"/>
              <a:t>Autodesk Takeoff and </a:t>
            </a:r>
            <a:r>
              <a:rPr lang="en-US" sz="2400" b="1" err="1"/>
              <a:t>BuildingConncted</a:t>
            </a:r>
            <a:r>
              <a:rPr lang="en-US" sz="2400" b="1"/>
              <a:t> </a:t>
            </a:r>
            <a:r>
              <a:rPr lang="en-US" sz="2400"/>
              <a:t>are software's that are useful for creating and centralizing competitive bids from accurate estimates (Ellis, 2023)</a:t>
            </a:r>
          </a:p>
          <a:p>
            <a:endParaRPr lang="en-US" sz="2200"/>
          </a:p>
          <a:p>
            <a:pPr lvl="2"/>
            <a:endParaRPr lang="en-US" sz="2200"/>
          </a:p>
          <a:p>
            <a:pPr lvl="1"/>
            <a:endParaRPr lang="en-US" sz="2200"/>
          </a:p>
          <a:p>
            <a:pPr lvl="1"/>
            <a:endParaRPr lang="en-US" sz="2200"/>
          </a:p>
          <a:p>
            <a:pPr lvl="2"/>
            <a:endParaRPr lang="en-US" sz="2200"/>
          </a:p>
        </p:txBody>
      </p:sp>
    </p:spTree>
    <p:extLst>
      <p:ext uri="{BB962C8B-B14F-4D97-AF65-F5344CB8AC3E}">
        <p14:creationId xmlns:p14="http://schemas.microsoft.com/office/powerpoint/2010/main" val="4004041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Competition in the industry</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132735" y="963498"/>
            <a:ext cx="12059265" cy="5857682"/>
          </a:xfrm>
        </p:spPr>
        <p:txBody>
          <a:bodyPr>
            <a:normAutofit/>
          </a:bodyPr>
          <a:lstStyle/>
          <a:p>
            <a:r>
              <a:rPr lang="en-US" sz="2400"/>
              <a:t>Bidding is a significant aspect within federal contracts</a:t>
            </a:r>
          </a:p>
          <a:p>
            <a:pPr lvl="1"/>
            <a:r>
              <a:rPr lang="en-US" sz="2200"/>
              <a:t>Suppliers for low to mid-range projects are procured through “sealed bidding, low-price technically acceptable competitive proposals, or competitive orders against existing multiple-award IDIQ construction contracts.” (</a:t>
            </a:r>
            <a:r>
              <a:rPr lang="en-US" sz="2200" i="1"/>
              <a:t>Bidding on Federal Construction Projects</a:t>
            </a:r>
            <a:r>
              <a:rPr lang="en-US" sz="2200"/>
              <a:t>, 2023)</a:t>
            </a:r>
          </a:p>
          <a:p>
            <a:pPr lvl="1"/>
            <a:r>
              <a:rPr lang="en-US" sz="2200"/>
              <a:t>Suppliers for major construction projects are sourced using the Federal Acquisition Regulation (FAR) source selection</a:t>
            </a:r>
          </a:p>
          <a:p>
            <a:r>
              <a:rPr lang="en-US" sz="2400"/>
              <a:t>Bidding for government contracts became the standard in 1985 after CICA (Competition in Contracting Act) was established in 1984 (Wenton, Brown &amp; Schmitt, 2023)</a:t>
            </a:r>
          </a:p>
          <a:p>
            <a:pPr lvl="1"/>
            <a:r>
              <a:rPr lang="en-US" sz="2200"/>
              <a:t>The process includes sealed bidding and allows businesses of all sizes to take part in the competition for a government contract</a:t>
            </a:r>
          </a:p>
          <a:p>
            <a:pPr lvl="1"/>
            <a:r>
              <a:rPr lang="en-US" sz="2200"/>
              <a:t>The overall goal is to encourage competition that will translate into savings for the buyer</a:t>
            </a:r>
          </a:p>
          <a:p>
            <a:endParaRPr lang="en-US" sz="2400"/>
          </a:p>
          <a:p>
            <a:endParaRPr lang="en-US" sz="2400"/>
          </a:p>
          <a:p>
            <a:endParaRPr lang="en-US" sz="2200"/>
          </a:p>
          <a:p>
            <a:pPr lvl="2"/>
            <a:endParaRPr lang="en-US" sz="2200"/>
          </a:p>
          <a:p>
            <a:pPr lvl="1"/>
            <a:endParaRPr lang="en-US" sz="2200"/>
          </a:p>
          <a:p>
            <a:pPr lvl="1"/>
            <a:endParaRPr lang="en-US" sz="2200"/>
          </a:p>
          <a:p>
            <a:pPr lvl="2"/>
            <a:endParaRPr lang="en-US" sz="2200"/>
          </a:p>
        </p:txBody>
      </p:sp>
    </p:spTree>
    <p:extLst>
      <p:ext uri="{BB962C8B-B14F-4D97-AF65-F5344CB8AC3E}">
        <p14:creationId xmlns:p14="http://schemas.microsoft.com/office/powerpoint/2010/main" val="18922153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Types of contracts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132735" y="963498"/>
            <a:ext cx="12059265" cy="5857682"/>
          </a:xfrm>
        </p:spPr>
        <p:txBody>
          <a:bodyPr vert="horz" lIns="91440" tIns="45720" rIns="91440" bIns="45720" rtlCol="0" anchor="t">
            <a:normAutofit fontScale="92500" lnSpcReduction="20000"/>
          </a:bodyPr>
          <a:lstStyle/>
          <a:p>
            <a:r>
              <a:rPr lang="en-US" sz="2400" b="1"/>
              <a:t>Lump-Sum Contract (Fixed Price Contract) </a:t>
            </a:r>
            <a:r>
              <a:rPr lang="en-US" sz="2400"/>
              <a:t>– A fixed price is established for the labor and materials needed to accomplish a project (</a:t>
            </a:r>
            <a:r>
              <a:rPr lang="en-US" sz="2400" i="1"/>
              <a:t>Types of Contracts, </a:t>
            </a:r>
            <a:r>
              <a:rPr lang="en-US" sz="2400"/>
              <a:t>2023)</a:t>
            </a:r>
          </a:p>
          <a:p>
            <a:pPr lvl="1"/>
            <a:r>
              <a:rPr lang="en-US" sz="2200"/>
              <a:t>This style of contract would work well for 236210 and 236220 if the needs for the project are defined in time</a:t>
            </a:r>
          </a:p>
          <a:p>
            <a:r>
              <a:rPr lang="en-US" sz="2400" b="1"/>
              <a:t>Cost-Plus Contract – </a:t>
            </a:r>
            <a:r>
              <a:rPr lang="en-US" sz="2400"/>
              <a:t>Contractors are reimbursed for the costs involved to accomplish a project. The costs include labor, equipment and materials paired with a fixed fee or markup rate (O’Donnell &amp; Gray, 2023)</a:t>
            </a:r>
            <a:endParaRPr lang="en-US" sz="2400" b="1"/>
          </a:p>
          <a:p>
            <a:r>
              <a:rPr lang="en-US" sz="2400" b="1"/>
              <a:t>Time and Materials (T&amp;M) Contract </a:t>
            </a:r>
            <a:r>
              <a:rPr lang="en-US" sz="2400"/>
              <a:t>– Contractors are reimbursed for the material costs. Labor is costed out on a fixed or hourly rate.  T&amp;M contracts pose a high risk of unknown or increased costs passed down to the buyer if this is not specified in the contract (O’Donnell &amp; Gray, 2023)</a:t>
            </a:r>
          </a:p>
          <a:p>
            <a:r>
              <a:rPr lang="en-US" sz="2400" b="1"/>
              <a:t>Unit Pricing Contract</a:t>
            </a:r>
          </a:p>
          <a:p>
            <a:pPr lvl="1"/>
            <a:r>
              <a:rPr lang="en-US" sz="2200"/>
              <a:t>These contracts work best for the 236210 and 236220 because of the repeated jobs within the baskets. Unit price contracts can provide simplified pricing for repeated jobs</a:t>
            </a:r>
          </a:p>
          <a:p>
            <a:r>
              <a:rPr lang="en-US" sz="2400" b="1"/>
              <a:t>Design-Build Contract – </a:t>
            </a:r>
            <a:r>
              <a:rPr lang="en-US" sz="2400"/>
              <a:t>During the bidding process, the project owner will receive completed designs. Design and construction are completed simultaneously under one contract. (O’Donnell &amp; Gray, 2023)</a:t>
            </a:r>
          </a:p>
          <a:p>
            <a:r>
              <a:rPr lang="en-US" sz="2400" b="1"/>
              <a:t>Guaranteed Maximum Price (GMP) Contract – </a:t>
            </a:r>
            <a:r>
              <a:rPr lang="en-US" sz="2400"/>
              <a:t>Maximum price is agreed upon within the contract. If costs exceed the agreed price, the contractor will cover the additional costs. (O’Donnell &amp; Gray, 2023)</a:t>
            </a:r>
            <a:endParaRPr lang="en-US" sz="2400" b="1"/>
          </a:p>
          <a:p>
            <a:endParaRPr lang="en-US" sz="2200"/>
          </a:p>
          <a:p>
            <a:pPr lvl="2"/>
            <a:endParaRPr lang="en-US" sz="2200"/>
          </a:p>
          <a:p>
            <a:pPr lvl="1"/>
            <a:endParaRPr lang="en-US" sz="2200"/>
          </a:p>
          <a:p>
            <a:pPr lvl="1"/>
            <a:endParaRPr lang="en-US" sz="2200"/>
          </a:p>
          <a:p>
            <a:pPr lvl="2"/>
            <a:endParaRPr lang="en-US" sz="2200"/>
          </a:p>
        </p:txBody>
      </p:sp>
    </p:spTree>
    <p:extLst>
      <p:ext uri="{BB962C8B-B14F-4D97-AF65-F5344CB8AC3E}">
        <p14:creationId xmlns:p14="http://schemas.microsoft.com/office/powerpoint/2010/main" val="29044446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736430" y="186769"/>
            <a:ext cx="10573900" cy="632097"/>
          </a:xfrm>
        </p:spPr>
        <p:txBody>
          <a:bodyPr>
            <a:normAutofit fontScale="90000"/>
          </a:bodyPr>
          <a:lstStyle/>
          <a:p>
            <a:r>
              <a:rPr lang="en-US"/>
              <a:t>Estimated regional rates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5789054" y="2247148"/>
            <a:ext cx="5905873" cy="2704779"/>
          </a:xfrm>
        </p:spPr>
        <p:txBody>
          <a:bodyPr vert="horz" lIns="91440" tIns="45720" rIns="91440" bIns="45720" rtlCol="0" anchor="t">
            <a:normAutofit fontScale="92500"/>
          </a:bodyPr>
          <a:lstStyle/>
          <a:p>
            <a:r>
              <a:rPr lang="en-US" sz="2400"/>
              <a:t>The southern region has the cheapest commercial construction costs at $413 per square foot. The western region has the highest rates with $539 per square foot (</a:t>
            </a:r>
            <a:r>
              <a:rPr lang="en-US" sz="2400" i="1"/>
              <a:t>Commercial Construction Cost per Square Foot in the US, </a:t>
            </a:r>
            <a:r>
              <a:rPr lang="en-US" sz="2400"/>
              <a:t>2023</a:t>
            </a:r>
            <a:r>
              <a:rPr lang="en-US" sz="2400" i="1"/>
              <a:t>)</a:t>
            </a:r>
            <a:endParaRPr lang="en-US" sz="2400"/>
          </a:p>
          <a:p>
            <a:r>
              <a:rPr lang="en-US" sz="2400"/>
              <a:t>Out of the top thirty contract office locations, 33% of the locations are in the southern region</a:t>
            </a:r>
          </a:p>
          <a:p>
            <a:endParaRPr lang="en-US" sz="2200"/>
          </a:p>
          <a:p>
            <a:endParaRPr lang="en-US" sz="2400"/>
          </a:p>
          <a:p>
            <a:endParaRPr lang="en-US" sz="2200"/>
          </a:p>
          <a:p>
            <a:pPr lvl="2"/>
            <a:endParaRPr lang="en-US" sz="2200"/>
          </a:p>
          <a:p>
            <a:pPr lvl="1"/>
            <a:endParaRPr lang="en-US" sz="2200"/>
          </a:p>
          <a:p>
            <a:pPr lvl="1"/>
            <a:endParaRPr lang="en-US" sz="2200"/>
          </a:p>
          <a:p>
            <a:pPr lvl="2"/>
            <a:endParaRPr lang="en-US" sz="2200"/>
          </a:p>
        </p:txBody>
      </p:sp>
      <p:pic>
        <p:nvPicPr>
          <p:cNvPr id="5" name="Picture 4">
            <a:extLst>
              <a:ext uri="{FF2B5EF4-FFF2-40B4-BE49-F238E27FC236}">
                <a16:creationId xmlns:a16="http://schemas.microsoft.com/office/drawing/2014/main" id="{27C61FFD-52B4-C1EE-E6E6-11EC3EAB73A0}"/>
              </a:ext>
            </a:extLst>
          </p:cNvPr>
          <p:cNvPicPr>
            <a:picLocks noChangeAspect="1"/>
          </p:cNvPicPr>
          <p:nvPr/>
        </p:nvPicPr>
        <p:blipFill>
          <a:blip r:embed="rId3"/>
          <a:stretch>
            <a:fillRect/>
          </a:stretch>
        </p:blipFill>
        <p:spPr>
          <a:xfrm>
            <a:off x="664498" y="988781"/>
            <a:ext cx="4900085" cy="5768840"/>
          </a:xfrm>
          <a:prstGeom prst="rect">
            <a:avLst/>
          </a:prstGeom>
        </p:spPr>
      </p:pic>
    </p:spTree>
    <p:extLst>
      <p:ext uri="{BB962C8B-B14F-4D97-AF65-F5344CB8AC3E}">
        <p14:creationId xmlns:p14="http://schemas.microsoft.com/office/powerpoint/2010/main" val="7947821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236210 - Duration of contracts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472100" y="1253614"/>
            <a:ext cx="4426471" cy="5147186"/>
          </a:xfrm>
        </p:spPr>
        <p:txBody>
          <a:bodyPr>
            <a:normAutofit/>
          </a:bodyPr>
          <a:lstStyle/>
          <a:p>
            <a:r>
              <a:rPr lang="en-US" sz="2400"/>
              <a:t>Contracts under 236210 - Commercial and Institutional Building Construction range from 13 days to 611 days</a:t>
            </a:r>
          </a:p>
          <a:p>
            <a:pPr lvl="1"/>
            <a:r>
              <a:rPr lang="en-US" sz="2000"/>
              <a:t>The average duration of a contract is </a:t>
            </a:r>
            <a:r>
              <a:rPr lang="en-US" sz="2000" b="1"/>
              <a:t>223.1</a:t>
            </a:r>
            <a:r>
              <a:rPr lang="en-US" sz="2000"/>
              <a:t> days</a:t>
            </a:r>
          </a:p>
          <a:p>
            <a:pPr lvl="1"/>
            <a:r>
              <a:rPr lang="en-US" sz="2000"/>
              <a:t>Jobs ranged from repairing an HVAC system to replacing windows.</a:t>
            </a:r>
          </a:p>
          <a:p>
            <a:pPr lvl="1"/>
            <a:endParaRPr lang="en-US" sz="2000"/>
          </a:p>
        </p:txBody>
      </p:sp>
      <p:graphicFrame>
        <p:nvGraphicFramePr>
          <p:cNvPr id="6" name="Chart 5">
            <a:extLst>
              <a:ext uri="{FF2B5EF4-FFF2-40B4-BE49-F238E27FC236}">
                <a16:creationId xmlns:a16="http://schemas.microsoft.com/office/drawing/2014/main" id="{25842A8F-A595-7D67-67ED-4B4CA3173D23}"/>
              </a:ext>
            </a:extLst>
          </p:cNvPr>
          <p:cNvGraphicFramePr/>
          <p:nvPr/>
        </p:nvGraphicFramePr>
        <p:xfrm>
          <a:off x="5103845" y="942391"/>
          <a:ext cx="6942626" cy="545840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9848EA70-4997-B68F-72DF-8C4DD81ADEF3}"/>
              </a:ext>
            </a:extLst>
          </p:cNvPr>
          <p:cNvGraphicFramePr/>
          <p:nvPr/>
        </p:nvGraphicFramePr>
        <p:xfrm>
          <a:off x="4952497" y="1065916"/>
          <a:ext cx="6942626" cy="545840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43433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236220 - Duration of contracts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472100" y="1253614"/>
            <a:ext cx="4426471" cy="5147186"/>
          </a:xfrm>
        </p:spPr>
        <p:txBody>
          <a:bodyPr>
            <a:normAutofit/>
          </a:bodyPr>
          <a:lstStyle/>
          <a:p>
            <a:r>
              <a:rPr lang="en-US" sz="2400"/>
              <a:t>Contracts under 236210 - Commercial and Institutional Building Construction range from 13 days to 611 days</a:t>
            </a:r>
          </a:p>
          <a:p>
            <a:pPr lvl="1"/>
            <a:r>
              <a:rPr lang="en-US" sz="2000"/>
              <a:t>The average duration of a contract is </a:t>
            </a:r>
            <a:r>
              <a:rPr lang="en-US" sz="2000" b="1"/>
              <a:t>223.1</a:t>
            </a:r>
            <a:r>
              <a:rPr lang="en-US" sz="2000"/>
              <a:t> days</a:t>
            </a:r>
          </a:p>
          <a:p>
            <a:pPr lvl="1"/>
            <a:r>
              <a:rPr lang="en-US" sz="2000"/>
              <a:t>Jobs ranged from an alarm system upgrades to repairing a missile warning center</a:t>
            </a:r>
          </a:p>
          <a:p>
            <a:pPr lvl="1"/>
            <a:endParaRPr lang="en-US" sz="2000"/>
          </a:p>
        </p:txBody>
      </p:sp>
      <p:graphicFrame>
        <p:nvGraphicFramePr>
          <p:cNvPr id="6" name="Chart 5">
            <a:extLst>
              <a:ext uri="{FF2B5EF4-FFF2-40B4-BE49-F238E27FC236}">
                <a16:creationId xmlns:a16="http://schemas.microsoft.com/office/drawing/2014/main" id="{25842A8F-A595-7D67-67ED-4B4CA3173D23}"/>
              </a:ext>
            </a:extLst>
          </p:cNvPr>
          <p:cNvGraphicFramePr/>
          <p:nvPr/>
        </p:nvGraphicFramePr>
        <p:xfrm>
          <a:off x="5103845" y="942391"/>
          <a:ext cx="6942626" cy="545840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9848EA70-4997-B68F-72DF-8C4DD81ADEF3}"/>
              </a:ext>
            </a:extLst>
          </p:cNvPr>
          <p:cNvGraphicFramePr/>
          <p:nvPr/>
        </p:nvGraphicFramePr>
        <p:xfrm>
          <a:off x="4952497" y="1065916"/>
          <a:ext cx="6942626" cy="545840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a:extLst>
              <a:ext uri="{FF2B5EF4-FFF2-40B4-BE49-F238E27FC236}">
                <a16:creationId xmlns:a16="http://schemas.microsoft.com/office/drawing/2014/main" id="{44B7C230-E01B-EF0C-227E-0A395E61777D}"/>
              </a:ext>
            </a:extLst>
          </p:cNvPr>
          <p:cNvGraphicFramePr/>
          <p:nvPr/>
        </p:nvGraphicFramePr>
        <p:xfrm>
          <a:off x="5220070" y="1253614"/>
          <a:ext cx="6244341" cy="520894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9699941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Duration of contracts (cont.)</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347812" y="864719"/>
            <a:ext cx="11095504" cy="5806512"/>
          </a:xfrm>
        </p:spPr>
        <p:txBody>
          <a:bodyPr vert="horz" lIns="91440" tIns="45720" rIns="91440" bIns="45720" rtlCol="0" anchor="t">
            <a:normAutofit/>
          </a:bodyPr>
          <a:lstStyle/>
          <a:p>
            <a:r>
              <a:rPr lang="en-US" sz="2400"/>
              <a:t>Because of the wide range of tasks completed under the market baskets, the duration of the contracts will vary based on the complexity and scale of the job.</a:t>
            </a:r>
            <a:endParaRPr lang="en-US"/>
          </a:p>
          <a:p>
            <a:r>
              <a:rPr lang="en-US" sz="2400"/>
              <a:t>For jobs such as painting, replacing carpets or simple installs need to be completed within one to six months</a:t>
            </a:r>
            <a:endParaRPr lang="en-US" sz="2200"/>
          </a:p>
          <a:p>
            <a:r>
              <a:rPr lang="en-US" sz="2400"/>
              <a:t>Extensive installs will range from six months to two years</a:t>
            </a:r>
          </a:p>
          <a:p>
            <a:r>
              <a:rPr lang="en-US" sz="2400"/>
              <a:t>Large scale builds and renovation contracts will have a duration range of one to three years. </a:t>
            </a:r>
          </a:p>
        </p:txBody>
      </p:sp>
    </p:spTree>
    <p:extLst>
      <p:ext uri="{BB962C8B-B14F-4D97-AF65-F5344CB8AC3E}">
        <p14:creationId xmlns:p14="http://schemas.microsoft.com/office/powerpoint/2010/main" val="8746579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1567846" y="231194"/>
            <a:ext cx="8710562" cy="632097"/>
          </a:xfrm>
        </p:spPr>
        <p:txBody>
          <a:bodyPr>
            <a:normAutofit fontScale="90000"/>
          </a:bodyPr>
          <a:lstStyle/>
          <a:p>
            <a:r>
              <a:rPr lang="en-US"/>
              <a:t>236210 - Industrial Building Construction </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696035" y="1187356"/>
            <a:ext cx="10454185" cy="4552672"/>
          </a:xfrm>
        </p:spPr>
        <p:txBody>
          <a:bodyPr vert="horz" lIns="91440" tIns="45720" rIns="91440" bIns="45720" rtlCol="0" anchor="t">
            <a:normAutofit/>
          </a:bodyPr>
          <a:lstStyle/>
          <a:p>
            <a:r>
              <a:rPr lang="en-US" sz="2400"/>
              <a:t>47 Suppliers</a:t>
            </a:r>
            <a:endParaRPr lang="en-US"/>
          </a:p>
          <a:p>
            <a:r>
              <a:rPr lang="en-US" sz="2400"/>
              <a:t>126 Contracts,  22 Buying Locations</a:t>
            </a:r>
          </a:p>
        </p:txBody>
      </p:sp>
      <p:pic>
        <p:nvPicPr>
          <p:cNvPr id="5" name="Picture 4">
            <a:extLst>
              <a:ext uri="{FF2B5EF4-FFF2-40B4-BE49-F238E27FC236}">
                <a16:creationId xmlns:a16="http://schemas.microsoft.com/office/drawing/2014/main" id="{47C4B5B1-AEA4-B6CA-4111-E6E18724BC39}"/>
              </a:ext>
            </a:extLst>
          </p:cNvPr>
          <p:cNvPicPr>
            <a:picLocks noChangeAspect="1"/>
          </p:cNvPicPr>
          <p:nvPr/>
        </p:nvPicPr>
        <p:blipFill>
          <a:blip r:embed="rId2"/>
          <a:stretch>
            <a:fillRect/>
          </a:stretch>
        </p:blipFill>
        <p:spPr>
          <a:xfrm>
            <a:off x="2394261" y="2158110"/>
            <a:ext cx="7253593" cy="4552672"/>
          </a:xfrm>
          <a:prstGeom prst="rect">
            <a:avLst/>
          </a:prstGeom>
          <a:ln w="38100">
            <a:solidFill>
              <a:schemeClr val="tx1"/>
            </a:solidFill>
          </a:ln>
        </p:spPr>
      </p:pic>
      <p:sp>
        <p:nvSpPr>
          <p:cNvPr id="4" name="Oval 3">
            <a:extLst>
              <a:ext uri="{FF2B5EF4-FFF2-40B4-BE49-F238E27FC236}">
                <a16:creationId xmlns:a16="http://schemas.microsoft.com/office/drawing/2014/main" id="{284B6AE0-EA15-9C40-5C5C-F57939DE97B5}"/>
              </a:ext>
            </a:extLst>
          </p:cNvPr>
          <p:cNvSpPr/>
          <p:nvPr/>
        </p:nvSpPr>
        <p:spPr>
          <a:xfrm>
            <a:off x="2805344" y="4013543"/>
            <a:ext cx="3524435" cy="2120927"/>
          </a:xfrm>
          <a:prstGeom prst="ellipse">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38373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Overview</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696035" y="1187356"/>
            <a:ext cx="10454185" cy="4552672"/>
          </a:xfrm>
        </p:spPr>
        <p:txBody>
          <a:bodyPr>
            <a:normAutofit/>
          </a:bodyPr>
          <a:lstStyle/>
          <a:p>
            <a:r>
              <a:rPr lang="en-US" sz="2400"/>
              <a:t>Total Spend, Commodity Categories, &amp; Market Baskets</a:t>
            </a:r>
          </a:p>
          <a:p>
            <a:r>
              <a:rPr lang="en-US" sz="2400"/>
              <a:t>Industry Analysis and Supply Segmentation</a:t>
            </a:r>
          </a:p>
          <a:p>
            <a:r>
              <a:rPr lang="en-US" sz="2400"/>
              <a:t>Supplier &amp; Buyer Analysis</a:t>
            </a:r>
          </a:p>
          <a:p>
            <a:r>
              <a:rPr lang="en-US" sz="2400"/>
              <a:t>Sourcing Strategy / Estimates</a:t>
            </a:r>
          </a:p>
          <a:p>
            <a:r>
              <a:rPr lang="en-US" sz="2400"/>
              <a:t>Spend Analysis Process &amp; Challenges</a:t>
            </a:r>
          </a:p>
        </p:txBody>
      </p:sp>
    </p:spTree>
    <p:extLst>
      <p:ext uri="{BB962C8B-B14F-4D97-AF65-F5344CB8AC3E}">
        <p14:creationId xmlns:p14="http://schemas.microsoft.com/office/powerpoint/2010/main" val="2036157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1567846" y="231194"/>
            <a:ext cx="8710562" cy="632097"/>
          </a:xfrm>
        </p:spPr>
        <p:txBody>
          <a:bodyPr>
            <a:normAutofit fontScale="90000"/>
          </a:bodyPr>
          <a:lstStyle/>
          <a:p>
            <a:r>
              <a:rPr lang="en-US"/>
              <a:t>236210 - Industrial Building Construction </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696035" y="1187356"/>
            <a:ext cx="10454185" cy="4552672"/>
          </a:xfrm>
        </p:spPr>
        <p:txBody>
          <a:bodyPr vert="horz" lIns="91440" tIns="45720" rIns="91440" bIns="45720" rtlCol="0" anchor="t">
            <a:normAutofit/>
          </a:bodyPr>
          <a:lstStyle/>
          <a:p>
            <a:r>
              <a:rPr lang="en-US" sz="2400"/>
              <a:t>4 Duplicate Suppliers</a:t>
            </a:r>
          </a:p>
          <a:p>
            <a:endParaRPr lang="en-US" sz="2400"/>
          </a:p>
        </p:txBody>
      </p:sp>
      <p:graphicFrame>
        <p:nvGraphicFramePr>
          <p:cNvPr id="8" name="Table 7">
            <a:extLst>
              <a:ext uri="{FF2B5EF4-FFF2-40B4-BE49-F238E27FC236}">
                <a16:creationId xmlns:a16="http://schemas.microsoft.com/office/drawing/2014/main" id="{908A6B6E-4443-2C7B-8840-558EFE82969C}"/>
              </a:ext>
            </a:extLst>
          </p:cNvPr>
          <p:cNvGraphicFramePr>
            <a:graphicFrameLocks noGrp="1"/>
          </p:cNvGraphicFramePr>
          <p:nvPr>
            <p:extLst>
              <p:ext uri="{D42A27DB-BD31-4B8C-83A1-F6EECF244321}">
                <p14:modId xmlns:p14="http://schemas.microsoft.com/office/powerpoint/2010/main" val="3047248155"/>
              </p:ext>
            </p:extLst>
          </p:nvPr>
        </p:nvGraphicFramePr>
        <p:xfrm>
          <a:off x="1034142" y="2013857"/>
          <a:ext cx="10003290" cy="3063192"/>
        </p:xfrm>
        <a:graphic>
          <a:graphicData uri="http://schemas.openxmlformats.org/drawingml/2006/table">
            <a:tbl>
              <a:tblPr firstRow="1" bandRow="1">
                <a:tableStyleId>{5C22544A-7EE6-4342-B048-85BDC9FD1C3A}</a:tableStyleId>
              </a:tblPr>
              <a:tblGrid>
                <a:gridCol w="1171556">
                  <a:extLst>
                    <a:ext uri="{9D8B030D-6E8A-4147-A177-3AD203B41FA5}">
                      <a16:colId xmlns:a16="http://schemas.microsoft.com/office/drawing/2014/main" val="481937166"/>
                    </a:ext>
                  </a:extLst>
                </a:gridCol>
                <a:gridCol w="2433233">
                  <a:extLst>
                    <a:ext uri="{9D8B030D-6E8A-4147-A177-3AD203B41FA5}">
                      <a16:colId xmlns:a16="http://schemas.microsoft.com/office/drawing/2014/main" val="1281213963"/>
                    </a:ext>
                  </a:extLst>
                </a:gridCol>
                <a:gridCol w="2469281">
                  <a:extLst>
                    <a:ext uri="{9D8B030D-6E8A-4147-A177-3AD203B41FA5}">
                      <a16:colId xmlns:a16="http://schemas.microsoft.com/office/drawing/2014/main" val="764299812"/>
                    </a:ext>
                  </a:extLst>
                </a:gridCol>
                <a:gridCol w="1171556">
                  <a:extLst>
                    <a:ext uri="{9D8B030D-6E8A-4147-A177-3AD203B41FA5}">
                      <a16:colId xmlns:a16="http://schemas.microsoft.com/office/drawing/2014/main" val="2554547411"/>
                    </a:ext>
                  </a:extLst>
                </a:gridCol>
                <a:gridCol w="2757664">
                  <a:extLst>
                    <a:ext uri="{9D8B030D-6E8A-4147-A177-3AD203B41FA5}">
                      <a16:colId xmlns:a16="http://schemas.microsoft.com/office/drawing/2014/main" val="1979087625"/>
                    </a:ext>
                  </a:extLst>
                </a:gridCol>
              </a:tblGrid>
              <a:tr h="312570">
                <a:tc>
                  <a:txBody>
                    <a:bodyPr/>
                    <a:lstStyle/>
                    <a:p>
                      <a:pPr algn="l" fontAlgn="b"/>
                      <a:r>
                        <a:rPr lang="en-US" sz="1100" u="none" strike="noStrike">
                          <a:solidFill>
                            <a:srgbClr val="000000"/>
                          </a:solidFill>
                          <a:effectLst/>
                        </a:rPr>
                        <a:t>NAICS Code</a:t>
                      </a:r>
                    </a:p>
                  </a:txBody>
                  <a:tcPr marL="9525" marR="9525" marT="9525" marB="0" anchor="b"/>
                </a:tc>
                <a:tc>
                  <a:txBody>
                    <a:bodyPr/>
                    <a:lstStyle/>
                    <a:p>
                      <a:pPr algn="l" fontAlgn="b"/>
                      <a:r>
                        <a:rPr lang="en-US" sz="1100" u="none" strike="noStrike">
                          <a:solidFill>
                            <a:srgbClr val="000000"/>
                          </a:solidFill>
                          <a:effectLst/>
                        </a:rPr>
                        <a:t>Vendor Name</a:t>
                      </a:r>
                    </a:p>
                  </a:txBody>
                  <a:tcPr marL="9525" marR="9525" marT="9525" marB="0" anchor="b"/>
                </a:tc>
                <a:tc>
                  <a:txBody>
                    <a:bodyPr/>
                    <a:lstStyle/>
                    <a:p>
                      <a:pPr algn="l" fontAlgn="b"/>
                      <a:r>
                        <a:rPr lang="en-US" sz="1100" u="none" strike="noStrike">
                          <a:solidFill>
                            <a:srgbClr val="000000"/>
                          </a:solidFill>
                          <a:effectLst/>
                        </a:rPr>
                        <a:t>City</a:t>
                      </a:r>
                    </a:p>
                  </a:txBody>
                  <a:tcPr marL="9525" marR="9525" marT="9525" marB="0" anchor="b"/>
                </a:tc>
                <a:tc>
                  <a:txBody>
                    <a:bodyPr/>
                    <a:lstStyle/>
                    <a:p>
                      <a:pPr algn="l" fontAlgn="b"/>
                      <a:r>
                        <a:rPr lang="en-US" sz="1100" u="none" strike="noStrike">
                          <a:solidFill>
                            <a:srgbClr val="000000"/>
                          </a:solidFill>
                          <a:effectLst/>
                        </a:rPr>
                        <a:t>State</a:t>
                      </a:r>
                    </a:p>
                  </a:txBody>
                  <a:tcPr marL="9525" marR="9525" marT="9525" marB="0" anchor="b"/>
                </a:tc>
                <a:tc>
                  <a:txBody>
                    <a:bodyPr/>
                    <a:lstStyle/>
                    <a:p>
                      <a:pPr algn="l" fontAlgn="b"/>
                      <a:r>
                        <a:rPr lang="en-US" sz="1100" u="none" strike="noStrike">
                          <a:solidFill>
                            <a:srgbClr val="000000"/>
                          </a:solidFill>
                          <a:effectLst/>
                        </a:rPr>
                        <a:t>DUNS Number</a:t>
                      </a:r>
                    </a:p>
                  </a:txBody>
                  <a:tcPr marL="9525" marR="9525" marT="9525" marB="0" anchor="b"/>
                </a:tc>
                <a:extLst>
                  <a:ext uri="{0D108BD9-81ED-4DB2-BD59-A6C34878D82A}">
                    <a16:rowId xmlns:a16="http://schemas.microsoft.com/office/drawing/2014/main" val="3585595735"/>
                  </a:ext>
                </a:extLst>
              </a:tr>
              <a:tr h="312570">
                <a:tc>
                  <a:txBody>
                    <a:bodyPr/>
                    <a:lstStyle/>
                    <a:p>
                      <a:pPr algn="r" fontAlgn="b"/>
                      <a:r>
                        <a:rPr lang="en-US" sz="1100" u="none" strike="noStrike">
                          <a:solidFill>
                            <a:srgbClr val="000000"/>
                          </a:solidFill>
                          <a:effectLst/>
                        </a:rPr>
                        <a:t>236210</a:t>
                      </a:r>
                    </a:p>
                  </a:txBody>
                  <a:tcPr marL="9525" marR="9525" marT="9525" marB="0" anchor="b"/>
                </a:tc>
                <a:tc>
                  <a:txBody>
                    <a:bodyPr/>
                    <a:lstStyle/>
                    <a:p>
                      <a:pPr algn="l" fontAlgn="b"/>
                      <a:r>
                        <a:rPr lang="en-US" sz="1100" u="none" strike="noStrike">
                          <a:solidFill>
                            <a:srgbClr val="000000"/>
                          </a:solidFill>
                          <a:effectLst/>
                        </a:rPr>
                        <a:t>CCI GROUP, LLC</a:t>
                      </a:r>
                    </a:p>
                  </a:txBody>
                  <a:tcPr marL="9525" marR="9525" marT="9525" marB="0" anchor="b"/>
                </a:tc>
                <a:tc>
                  <a:txBody>
                    <a:bodyPr/>
                    <a:lstStyle/>
                    <a:p>
                      <a:pPr algn="l" fontAlgn="b"/>
                      <a:r>
                        <a:rPr lang="en-US" sz="1100" u="none" strike="noStrike">
                          <a:solidFill>
                            <a:srgbClr val="000000"/>
                          </a:solidFill>
                          <a:effectLst/>
                        </a:rPr>
                        <a:t>SHALIMAR</a:t>
                      </a:r>
                    </a:p>
                  </a:txBody>
                  <a:tcPr marL="9525" marR="9525" marT="9525" marB="0" anchor="b"/>
                </a:tc>
                <a:tc>
                  <a:txBody>
                    <a:bodyPr/>
                    <a:lstStyle/>
                    <a:p>
                      <a:pPr algn="l" fontAlgn="b"/>
                      <a:r>
                        <a:rPr lang="en-US" sz="1100" u="none" strike="noStrike">
                          <a:solidFill>
                            <a:srgbClr val="000000"/>
                          </a:solidFill>
                          <a:effectLst/>
                        </a:rPr>
                        <a:t>FL</a:t>
                      </a:r>
                    </a:p>
                  </a:txBody>
                  <a:tcPr marL="9525" marR="9525" marT="9525" marB="0" anchor="b"/>
                </a:tc>
                <a:tc>
                  <a:txBody>
                    <a:bodyPr/>
                    <a:lstStyle/>
                    <a:p>
                      <a:pPr algn="r" fontAlgn="b"/>
                      <a:r>
                        <a:rPr lang="en-US" sz="1100" u="none" strike="noStrike">
                          <a:solidFill>
                            <a:srgbClr val="000000"/>
                          </a:solidFill>
                          <a:effectLst/>
                        </a:rPr>
                        <a:t>829452221</a:t>
                      </a:r>
                    </a:p>
                  </a:txBody>
                  <a:tcPr marL="9525" marR="9525" marT="9525" marB="0" anchor="b"/>
                </a:tc>
                <a:extLst>
                  <a:ext uri="{0D108BD9-81ED-4DB2-BD59-A6C34878D82A}">
                    <a16:rowId xmlns:a16="http://schemas.microsoft.com/office/drawing/2014/main" val="729350069"/>
                  </a:ext>
                </a:extLst>
              </a:tr>
              <a:tr h="604304">
                <a:tc>
                  <a:txBody>
                    <a:bodyPr/>
                    <a:lstStyle/>
                    <a:p>
                      <a:pPr algn="r" fontAlgn="b"/>
                      <a:r>
                        <a:rPr lang="en-US" sz="1100" u="none" strike="noStrike">
                          <a:solidFill>
                            <a:srgbClr val="000000"/>
                          </a:solidFill>
                          <a:effectLst/>
                        </a:rPr>
                        <a:t>236210</a:t>
                      </a:r>
                    </a:p>
                  </a:txBody>
                  <a:tcPr marL="9525" marR="9525" marT="9525" marB="0" anchor="b"/>
                </a:tc>
                <a:tc>
                  <a:txBody>
                    <a:bodyPr/>
                    <a:lstStyle/>
                    <a:p>
                      <a:pPr algn="l" fontAlgn="b"/>
                      <a:r>
                        <a:rPr lang="en-US" sz="1100" u="none" strike="noStrike">
                          <a:solidFill>
                            <a:srgbClr val="000000"/>
                          </a:solidFill>
                          <a:effectLst/>
                        </a:rPr>
                        <a:t>CHUGACH GOVERNMENT SERVICES, INC</a:t>
                      </a:r>
                    </a:p>
                  </a:txBody>
                  <a:tcPr marL="9525" marR="9525" marT="9525" marB="0" anchor="b"/>
                </a:tc>
                <a:tc>
                  <a:txBody>
                    <a:bodyPr/>
                    <a:lstStyle/>
                    <a:p>
                      <a:pPr algn="l" fontAlgn="b"/>
                      <a:r>
                        <a:rPr lang="en-US" sz="1100" u="none" strike="noStrike">
                          <a:solidFill>
                            <a:srgbClr val="000000"/>
                          </a:solidFill>
                          <a:effectLst/>
                        </a:rPr>
                        <a:t>ANCHORAGE</a:t>
                      </a:r>
                    </a:p>
                  </a:txBody>
                  <a:tcPr marL="9525" marR="9525" marT="9525" marB="0" anchor="b"/>
                </a:tc>
                <a:tc>
                  <a:txBody>
                    <a:bodyPr/>
                    <a:lstStyle/>
                    <a:p>
                      <a:pPr algn="l" fontAlgn="b"/>
                      <a:r>
                        <a:rPr lang="en-US" sz="1100" u="none" strike="noStrike">
                          <a:solidFill>
                            <a:srgbClr val="000000"/>
                          </a:solidFill>
                          <a:effectLst/>
                        </a:rPr>
                        <a:t>AK</a:t>
                      </a:r>
                    </a:p>
                  </a:txBody>
                  <a:tcPr marL="9525" marR="9525" marT="9525" marB="0" anchor="b"/>
                </a:tc>
                <a:tc>
                  <a:txBody>
                    <a:bodyPr/>
                    <a:lstStyle/>
                    <a:p>
                      <a:pPr algn="r" fontAlgn="b"/>
                      <a:r>
                        <a:rPr lang="en-US" sz="1100" u="none" strike="noStrike">
                          <a:solidFill>
                            <a:srgbClr val="000000"/>
                          </a:solidFill>
                          <a:effectLst/>
                        </a:rPr>
                        <a:t>556637366</a:t>
                      </a:r>
                    </a:p>
                  </a:txBody>
                  <a:tcPr marL="9525" marR="9525" marT="9525" marB="0" anchor="b"/>
                </a:tc>
                <a:extLst>
                  <a:ext uri="{0D108BD9-81ED-4DB2-BD59-A6C34878D82A}">
                    <a16:rowId xmlns:a16="http://schemas.microsoft.com/office/drawing/2014/main" val="1025837815"/>
                  </a:ext>
                </a:extLst>
              </a:tr>
              <a:tr h="312570">
                <a:tc>
                  <a:txBody>
                    <a:bodyPr/>
                    <a:lstStyle/>
                    <a:p>
                      <a:pPr algn="r" fontAlgn="b"/>
                      <a:r>
                        <a:rPr lang="en-US" sz="1100" u="none" strike="noStrike">
                          <a:solidFill>
                            <a:srgbClr val="000000"/>
                          </a:solidFill>
                          <a:effectLst/>
                        </a:rPr>
                        <a:t>236210</a:t>
                      </a:r>
                    </a:p>
                  </a:txBody>
                  <a:tcPr marL="9525" marR="9525" marT="9525" marB="0" anchor="b"/>
                </a:tc>
                <a:tc>
                  <a:txBody>
                    <a:bodyPr/>
                    <a:lstStyle/>
                    <a:p>
                      <a:pPr algn="l" fontAlgn="b"/>
                      <a:r>
                        <a:rPr lang="en-US" sz="1100" u="none" strike="noStrike">
                          <a:solidFill>
                            <a:srgbClr val="000000"/>
                          </a:solidFill>
                          <a:effectLst/>
                        </a:rPr>
                        <a:t>CHUGACH INDUSTRIES INC</a:t>
                      </a:r>
                    </a:p>
                  </a:txBody>
                  <a:tcPr marL="9525" marR="9525" marT="9525" marB="0" anchor="b"/>
                </a:tc>
                <a:tc>
                  <a:txBody>
                    <a:bodyPr/>
                    <a:lstStyle/>
                    <a:p>
                      <a:pPr algn="l" fontAlgn="b"/>
                      <a:r>
                        <a:rPr lang="en-US" sz="1100" u="none" strike="noStrike">
                          <a:solidFill>
                            <a:srgbClr val="000000"/>
                          </a:solidFill>
                          <a:effectLst/>
                        </a:rPr>
                        <a:t>ANCHORAGE</a:t>
                      </a:r>
                    </a:p>
                  </a:txBody>
                  <a:tcPr marL="9525" marR="9525" marT="9525" marB="0" anchor="b"/>
                </a:tc>
                <a:tc>
                  <a:txBody>
                    <a:bodyPr/>
                    <a:lstStyle/>
                    <a:p>
                      <a:pPr algn="l" fontAlgn="b"/>
                      <a:r>
                        <a:rPr lang="en-US" sz="1100" u="none" strike="noStrike">
                          <a:solidFill>
                            <a:srgbClr val="000000"/>
                          </a:solidFill>
                          <a:effectLst/>
                        </a:rPr>
                        <a:t>AK</a:t>
                      </a:r>
                    </a:p>
                  </a:txBody>
                  <a:tcPr marL="9525" marR="9525" marT="9525" marB="0" anchor="b"/>
                </a:tc>
                <a:tc>
                  <a:txBody>
                    <a:bodyPr/>
                    <a:lstStyle/>
                    <a:p>
                      <a:pPr algn="r" fontAlgn="b"/>
                      <a:r>
                        <a:rPr lang="en-US" sz="1100" u="none" strike="noStrike">
                          <a:solidFill>
                            <a:srgbClr val="000000"/>
                          </a:solidFill>
                          <a:effectLst/>
                        </a:rPr>
                        <a:t>142120745</a:t>
                      </a:r>
                    </a:p>
                  </a:txBody>
                  <a:tcPr marL="9525" marR="9525" marT="9525" marB="0" anchor="b"/>
                </a:tc>
                <a:extLst>
                  <a:ext uri="{0D108BD9-81ED-4DB2-BD59-A6C34878D82A}">
                    <a16:rowId xmlns:a16="http://schemas.microsoft.com/office/drawing/2014/main" val="3646699948"/>
                  </a:ext>
                </a:extLst>
              </a:tr>
              <a:tr h="604304">
                <a:tc>
                  <a:txBody>
                    <a:bodyPr/>
                    <a:lstStyle/>
                    <a:p>
                      <a:pPr algn="r" fontAlgn="b"/>
                      <a:r>
                        <a:rPr lang="en-US" sz="1100" u="none" strike="noStrike">
                          <a:solidFill>
                            <a:srgbClr val="000000"/>
                          </a:solidFill>
                          <a:effectLst/>
                        </a:rPr>
                        <a:t>236210</a:t>
                      </a:r>
                    </a:p>
                  </a:txBody>
                  <a:tcPr marL="9525" marR="9525" marT="9525" marB="0" anchor="b"/>
                </a:tc>
                <a:tc>
                  <a:txBody>
                    <a:bodyPr/>
                    <a:lstStyle/>
                    <a:p>
                      <a:pPr algn="l" fontAlgn="b"/>
                      <a:r>
                        <a:rPr lang="en-US" sz="1100" u="none" strike="noStrike">
                          <a:solidFill>
                            <a:srgbClr val="000000"/>
                          </a:solidFill>
                          <a:effectLst/>
                        </a:rPr>
                        <a:t>EDILNOVA DI BOGLIONE GEOM. ALBERTO &amp; C SNC</a:t>
                      </a:r>
                    </a:p>
                  </a:txBody>
                  <a:tcPr marL="9525" marR="9525" marT="9525" marB="0" anchor="b"/>
                </a:tc>
                <a:tc>
                  <a:txBody>
                    <a:bodyPr/>
                    <a:lstStyle/>
                    <a:p>
                      <a:pPr algn="l" fontAlgn="b"/>
                      <a:r>
                        <a:rPr lang="en-US" sz="1100" u="none" strike="noStrike">
                          <a:solidFill>
                            <a:srgbClr val="000000"/>
                          </a:solidFill>
                          <a:effectLst/>
                        </a:rPr>
                        <a:t>PORDENONE</a:t>
                      </a:r>
                    </a:p>
                  </a:txBody>
                  <a:tcPr marL="9525" marR="9525" marT="9525" marB="0" anchor="b"/>
                </a:tc>
                <a:tc>
                  <a:txBody>
                    <a:bodyPr/>
                    <a:lstStyle/>
                    <a:p>
                      <a:pPr algn="l" fontAlgn="b"/>
                      <a:endParaRPr lang="en-US" sz="1100" u="none" strike="noStrike">
                        <a:solidFill>
                          <a:srgbClr val="000000"/>
                        </a:solidFill>
                        <a:effectLst/>
                      </a:endParaRPr>
                    </a:p>
                  </a:txBody>
                  <a:tcPr marL="9525" marR="9525" marT="9525" marB="0" anchor="b"/>
                </a:tc>
                <a:tc>
                  <a:txBody>
                    <a:bodyPr/>
                    <a:lstStyle/>
                    <a:p>
                      <a:pPr algn="r" fontAlgn="b"/>
                      <a:r>
                        <a:rPr lang="en-US" sz="1100" u="none" strike="noStrike">
                          <a:solidFill>
                            <a:srgbClr val="000000"/>
                          </a:solidFill>
                          <a:effectLst/>
                        </a:rPr>
                        <a:t>430021931</a:t>
                      </a:r>
                    </a:p>
                  </a:txBody>
                  <a:tcPr marL="9525" marR="9525" marT="9525" marB="0" anchor="b"/>
                </a:tc>
                <a:extLst>
                  <a:ext uri="{0D108BD9-81ED-4DB2-BD59-A6C34878D82A}">
                    <a16:rowId xmlns:a16="http://schemas.microsoft.com/office/drawing/2014/main" val="1484051573"/>
                  </a:ext>
                </a:extLst>
              </a:tr>
              <a:tr h="604304">
                <a:tc>
                  <a:txBody>
                    <a:bodyPr/>
                    <a:lstStyle/>
                    <a:p>
                      <a:pPr algn="r" fontAlgn="b"/>
                      <a:r>
                        <a:rPr lang="en-US" sz="1100" u="none" strike="noStrike">
                          <a:solidFill>
                            <a:srgbClr val="000000"/>
                          </a:solidFill>
                          <a:effectLst/>
                        </a:rPr>
                        <a:t>236210</a:t>
                      </a:r>
                    </a:p>
                  </a:txBody>
                  <a:tcPr marL="9525" marR="9525" marT="9525" marB="0" anchor="b"/>
                </a:tc>
                <a:tc>
                  <a:txBody>
                    <a:bodyPr/>
                    <a:lstStyle/>
                    <a:p>
                      <a:pPr algn="l" fontAlgn="b"/>
                      <a:r>
                        <a:rPr lang="en-US" sz="1100" u="none" strike="noStrike">
                          <a:solidFill>
                            <a:srgbClr val="000000"/>
                          </a:solidFill>
                          <a:effectLst/>
                        </a:rPr>
                        <a:t>EDILNOVA DI BOGLIONE GEOM. ALBERTO &amp; C SNC</a:t>
                      </a:r>
                    </a:p>
                  </a:txBody>
                  <a:tcPr marL="9525" marR="9525" marT="9525" marB="0" anchor="b"/>
                </a:tc>
                <a:tc>
                  <a:txBody>
                    <a:bodyPr/>
                    <a:lstStyle/>
                    <a:p>
                      <a:pPr algn="l" fontAlgn="b"/>
                      <a:r>
                        <a:rPr lang="en-US" sz="1100" u="none" strike="noStrike">
                          <a:solidFill>
                            <a:srgbClr val="000000"/>
                          </a:solidFill>
                          <a:effectLst/>
                        </a:rPr>
                        <a:t>PORDENONE</a:t>
                      </a:r>
                    </a:p>
                  </a:txBody>
                  <a:tcPr marL="9525" marR="9525" marT="9525" marB="0" anchor="b"/>
                </a:tc>
                <a:tc>
                  <a:txBody>
                    <a:bodyPr/>
                    <a:lstStyle/>
                    <a:p>
                      <a:pPr algn="l" fontAlgn="b"/>
                      <a:r>
                        <a:rPr lang="en-US" sz="1100" u="none" strike="noStrike">
                          <a:solidFill>
                            <a:srgbClr val="000000"/>
                          </a:solidFill>
                          <a:effectLst/>
                        </a:rPr>
                        <a:t>PORDENONE</a:t>
                      </a:r>
                    </a:p>
                  </a:txBody>
                  <a:tcPr marL="9525" marR="9525" marT="9525" marB="0" anchor="b"/>
                </a:tc>
                <a:tc>
                  <a:txBody>
                    <a:bodyPr/>
                    <a:lstStyle/>
                    <a:p>
                      <a:pPr algn="r" fontAlgn="b"/>
                      <a:r>
                        <a:rPr lang="en-US" sz="1100" u="none" strike="noStrike">
                          <a:solidFill>
                            <a:srgbClr val="000000"/>
                          </a:solidFill>
                          <a:effectLst/>
                        </a:rPr>
                        <a:t>430021931</a:t>
                      </a:r>
                    </a:p>
                  </a:txBody>
                  <a:tcPr marL="9525" marR="9525" marT="9525" marB="0" anchor="b"/>
                </a:tc>
                <a:extLst>
                  <a:ext uri="{0D108BD9-81ED-4DB2-BD59-A6C34878D82A}">
                    <a16:rowId xmlns:a16="http://schemas.microsoft.com/office/drawing/2014/main" val="4032077103"/>
                  </a:ext>
                </a:extLst>
              </a:tr>
              <a:tr h="312570">
                <a:tc>
                  <a:txBody>
                    <a:bodyPr/>
                    <a:lstStyle/>
                    <a:p>
                      <a:pPr algn="r" fontAlgn="b"/>
                      <a:r>
                        <a:rPr lang="en-US" sz="1100" u="none" strike="noStrike">
                          <a:solidFill>
                            <a:srgbClr val="000000"/>
                          </a:solidFill>
                          <a:effectLst/>
                        </a:rPr>
                        <a:t>236210</a:t>
                      </a:r>
                    </a:p>
                  </a:txBody>
                  <a:tcPr marL="9525" marR="9525" marT="9525" marB="0" anchor="b"/>
                </a:tc>
                <a:tc>
                  <a:txBody>
                    <a:bodyPr/>
                    <a:lstStyle/>
                    <a:p>
                      <a:pPr algn="l" fontAlgn="b"/>
                      <a:r>
                        <a:rPr lang="en-US" sz="1100" u="none" strike="noStrike">
                          <a:solidFill>
                            <a:srgbClr val="000000"/>
                          </a:solidFill>
                          <a:effectLst/>
                        </a:rPr>
                        <a:t>NIPPO CORPORATION</a:t>
                      </a:r>
                    </a:p>
                  </a:txBody>
                  <a:tcPr marL="9525" marR="9525" marT="9525" marB="0" anchor="b"/>
                </a:tc>
                <a:tc>
                  <a:txBody>
                    <a:bodyPr/>
                    <a:lstStyle/>
                    <a:p>
                      <a:pPr algn="l" fontAlgn="b"/>
                      <a:r>
                        <a:rPr lang="en-US" sz="1100" u="none" strike="noStrike">
                          <a:solidFill>
                            <a:srgbClr val="000000"/>
                          </a:solidFill>
                          <a:effectLst/>
                        </a:rPr>
                        <a:t>CHUO-KU</a:t>
                      </a:r>
                    </a:p>
                  </a:txBody>
                  <a:tcPr marL="9525" marR="9525" marT="9525" marB="0" anchor="b"/>
                </a:tc>
                <a:tc>
                  <a:txBody>
                    <a:bodyPr/>
                    <a:lstStyle/>
                    <a:p>
                      <a:pPr algn="l" fontAlgn="b"/>
                      <a:endParaRPr lang="en-US" sz="1100" u="none" strike="noStrike">
                        <a:solidFill>
                          <a:srgbClr val="000000"/>
                        </a:solidFill>
                        <a:effectLst/>
                      </a:endParaRPr>
                    </a:p>
                  </a:txBody>
                  <a:tcPr marL="9525" marR="9525" marT="9525" marB="0" anchor="b"/>
                </a:tc>
                <a:tc>
                  <a:txBody>
                    <a:bodyPr/>
                    <a:lstStyle/>
                    <a:p>
                      <a:pPr algn="r" fontAlgn="b"/>
                      <a:r>
                        <a:rPr lang="en-US" sz="1100" u="none" strike="noStrike">
                          <a:solidFill>
                            <a:srgbClr val="000000"/>
                          </a:solidFill>
                          <a:effectLst/>
                        </a:rPr>
                        <a:t>690567938</a:t>
                      </a:r>
                    </a:p>
                  </a:txBody>
                  <a:tcPr marL="9525" marR="9525" marT="9525" marB="0" anchor="b"/>
                </a:tc>
                <a:extLst>
                  <a:ext uri="{0D108BD9-81ED-4DB2-BD59-A6C34878D82A}">
                    <a16:rowId xmlns:a16="http://schemas.microsoft.com/office/drawing/2014/main" val="3785845169"/>
                  </a:ext>
                </a:extLst>
              </a:tr>
            </a:tbl>
          </a:graphicData>
        </a:graphic>
      </p:graphicFrame>
    </p:spTree>
    <p:extLst>
      <p:ext uri="{BB962C8B-B14F-4D97-AF65-F5344CB8AC3E}">
        <p14:creationId xmlns:p14="http://schemas.microsoft.com/office/powerpoint/2010/main" val="9074808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1567846" y="231194"/>
            <a:ext cx="8710562" cy="632097"/>
          </a:xfrm>
        </p:spPr>
        <p:txBody>
          <a:bodyPr>
            <a:normAutofit fontScale="90000"/>
          </a:bodyPr>
          <a:lstStyle/>
          <a:p>
            <a:r>
              <a:rPr lang="en-US"/>
              <a:t>236210 - Industrial Building Construction </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696035" y="1187356"/>
            <a:ext cx="10454185" cy="4552672"/>
          </a:xfrm>
        </p:spPr>
        <p:txBody>
          <a:bodyPr vert="horz" lIns="91440" tIns="45720" rIns="91440" bIns="45720" rtlCol="0" anchor="t">
            <a:normAutofit/>
          </a:bodyPr>
          <a:lstStyle/>
          <a:p>
            <a:r>
              <a:rPr lang="en-US" sz="2400"/>
              <a:t>Estimated $ value for 5 years</a:t>
            </a:r>
          </a:p>
          <a:p>
            <a:endParaRPr lang="en-US" sz="2400"/>
          </a:p>
        </p:txBody>
      </p:sp>
      <p:graphicFrame>
        <p:nvGraphicFramePr>
          <p:cNvPr id="5" name="Table 4">
            <a:extLst>
              <a:ext uri="{FF2B5EF4-FFF2-40B4-BE49-F238E27FC236}">
                <a16:creationId xmlns:a16="http://schemas.microsoft.com/office/drawing/2014/main" id="{5F70457F-0C14-5B50-EFC4-AB5093C42B21}"/>
              </a:ext>
            </a:extLst>
          </p:cNvPr>
          <p:cNvGraphicFramePr>
            <a:graphicFrameLocks noGrp="1"/>
          </p:cNvGraphicFramePr>
          <p:nvPr>
            <p:extLst>
              <p:ext uri="{D42A27DB-BD31-4B8C-83A1-F6EECF244321}">
                <p14:modId xmlns:p14="http://schemas.microsoft.com/office/powerpoint/2010/main" val="2276401780"/>
              </p:ext>
            </p:extLst>
          </p:nvPr>
        </p:nvGraphicFramePr>
        <p:xfrm>
          <a:off x="2138265" y="2138265"/>
          <a:ext cx="6912714" cy="3390177"/>
        </p:xfrm>
        <a:graphic>
          <a:graphicData uri="http://schemas.openxmlformats.org/drawingml/2006/table">
            <a:tbl>
              <a:tblPr firstRow="1" bandRow="1">
                <a:tableStyleId>{5C22544A-7EE6-4342-B048-85BDC9FD1C3A}</a:tableStyleId>
              </a:tblPr>
              <a:tblGrid>
                <a:gridCol w="1664172">
                  <a:extLst>
                    <a:ext uri="{9D8B030D-6E8A-4147-A177-3AD203B41FA5}">
                      <a16:colId xmlns:a16="http://schemas.microsoft.com/office/drawing/2014/main" val="3006330574"/>
                    </a:ext>
                  </a:extLst>
                </a:gridCol>
                <a:gridCol w="1868993">
                  <a:extLst>
                    <a:ext uri="{9D8B030D-6E8A-4147-A177-3AD203B41FA5}">
                      <a16:colId xmlns:a16="http://schemas.microsoft.com/office/drawing/2014/main" val="4053085203"/>
                    </a:ext>
                  </a:extLst>
                </a:gridCol>
                <a:gridCol w="1664172">
                  <a:extLst>
                    <a:ext uri="{9D8B030D-6E8A-4147-A177-3AD203B41FA5}">
                      <a16:colId xmlns:a16="http://schemas.microsoft.com/office/drawing/2014/main" val="376433327"/>
                    </a:ext>
                  </a:extLst>
                </a:gridCol>
                <a:gridCol w="1715377">
                  <a:extLst>
                    <a:ext uri="{9D8B030D-6E8A-4147-A177-3AD203B41FA5}">
                      <a16:colId xmlns:a16="http://schemas.microsoft.com/office/drawing/2014/main" val="2936164443"/>
                    </a:ext>
                  </a:extLst>
                </a:gridCol>
              </a:tblGrid>
              <a:tr h="579900">
                <a:tc>
                  <a:txBody>
                    <a:bodyPr/>
                    <a:lstStyle/>
                    <a:p>
                      <a:pPr algn="l" fontAlgn="b"/>
                      <a:endParaRPr lang="en-US" sz="11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1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100" b="0" i="0" u="none" strike="noStrike">
                          <a:solidFill>
                            <a:srgbClr val="000000"/>
                          </a:solidFill>
                          <a:effectLst/>
                          <a:latin typeface="Calibri"/>
                        </a:rPr>
                        <a:t>       </a:t>
                      </a:r>
                      <a:r>
                        <a:rPr lang="en-US" sz="1600" b="1" i="0" u="none" strike="noStrike">
                          <a:solidFill>
                            <a:srgbClr val="000000"/>
                          </a:solidFill>
                          <a:effectLst/>
                          <a:latin typeface="Calibri"/>
                        </a:rPr>
                        <a:t>Rate Of change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1100" b="0" i="0" u="none" strike="noStrike">
                          <a:solidFill>
                            <a:srgbClr val="000000"/>
                          </a:solidFill>
                          <a:effectLst/>
                          <a:latin typeface="Calibri"/>
                        </a:rPr>
                        <a:t>             </a:t>
                      </a:r>
                      <a:r>
                        <a:rPr lang="en-US" sz="1600" b="0" i="0" u="none" strike="noStrike">
                          <a:solidFill>
                            <a:srgbClr val="000000"/>
                          </a:solidFill>
                          <a:effectLst/>
                          <a:latin typeface="Calibri"/>
                        </a:rPr>
                        <a:t>   </a:t>
                      </a:r>
                      <a:r>
                        <a:rPr lang="en-US" sz="1600" b="1" i="0" u="none" strike="noStrike">
                          <a:solidFill>
                            <a:srgbClr val="000000"/>
                          </a:solidFill>
                          <a:effectLst/>
                          <a:latin typeface="Calibri"/>
                        </a:rPr>
                        <a:t>   Inflation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extLst>
                  <a:ext uri="{0D108BD9-81ED-4DB2-BD59-A6C34878D82A}">
                    <a16:rowId xmlns:a16="http://schemas.microsoft.com/office/drawing/2014/main" val="276754596"/>
                  </a:ext>
                </a:extLst>
              </a:tr>
              <a:tr h="312253">
                <a:tc>
                  <a:txBody>
                    <a:bodyPr/>
                    <a:lstStyle/>
                    <a:p>
                      <a:pPr algn="r" fontAlgn="b"/>
                      <a:r>
                        <a:rPr lang="en-US" sz="1400" b="0" i="0" u="none" strike="noStrike">
                          <a:solidFill>
                            <a:srgbClr val="000000"/>
                          </a:solidFill>
                          <a:effectLst/>
                          <a:latin typeface="Calibri"/>
                        </a:rPr>
                        <a:t>236210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BF1DE"/>
                    </a:solidFill>
                  </a:tcPr>
                </a:tc>
                <a:tc>
                  <a:txBody>
                    <a:bodyPr/>
                    <a:lstStyle/>
                    <a:p>
                      <a:pPr algn="r" fontAlgn="b"/>
                      <a:r>
                        <a:rPr lang="en-US" sz="1400" b="0" i="0" u="none" strike="noStrike">
                          <a:solidFill>
                            <a:srgbClr val="000000"/>
                          </a:solidFill>
                          <a:effectLst/>
                          <a:latin typeface="Calibri"/>
                        </a:rPr>
                        <a:t>84892964.01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BF1DE"/>
                    </a:solid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49074595"/>
                  </a:ext>
                </a:extLst>
              </a:tr>
              <a:tr h="312253">
                <a:tc>
                  <a:txBody>
                    <a:bodyPr/>
                    <a:lstStyle/>
                    <a:p>
                      <a:pPr algn="l" fontAlgn="b"/>
                      <a:r>
                        <a:rPr lang="en-US" sz="1400" b="0" i="0" u="none" strike="noStrike">
                          <a:solidFill>
                            <a:srgbClr val="000000"/>
                          </a:solidFill>
                          <a:effectLst/>
                          <a:latin typeface="Calibri"/>
                        </a:rPr>
                        <a:t>2009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5512692.55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94910859"/>
                  </a:ext>
                </a:extLst>
              </a:tr>
              <a:tr h="312253">
                <a:tc>
                  <a:txBody>
                    <a:bodyPr/>
                    <a:lstStyle/>
                    <a:p>
                      <a:pPr algn="l" fontAlgn="b"/>
                      <a:r>
                        <a:rPr lang="en-US" sz="1400" b="0" i="0" u="none" strike="noStrike">
                          <a:solidFill>
                            <a:srgbClr val="000000"/>
                          </a:solidFill>
                          <a:effectLst/>
                          <a:latin typeface="Calibri"/>
                        </a:rPr>
                        <a:t>2010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79380271.46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0.93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1.93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45200254"/>
                  </a:ext>
                </a:extLst>
              </a:tr>
              <a:tr h="312253">
                <a:tc gridSpan="2">
                  <a:txBody>
                    <a:bodyPr/>
                    <a:lstStyle/>
                    <a:p>
                      <a:pPr algn="ctr" fontAlgn="b"/>
                      <a:r>
                        <a:rPr lang="en-US" sz="1400" b="1" i="0" u="none" strike="noStrike">
                          <a:solidFill>
                            <a:srgbClr val="000000"/>
                          </a:solidFill>
                          <a:effectLst/>
                          <a:latin typeface="Calibri"/>
                        </a:rPr>
                        <a:t>Future values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hMerge="1">
                  <a:txBody>
                    <a:bodyPr/>
                    <a:lstStyle/>
                    <a:p>
                      <a:endParaRPr lang="en-US"/>
                    </a:p>
                  </a:txBody>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15085392"/>
                  </a:ext>
                </a:extLst>
              </a:tr>
              <a:tr h="312253">
                <a:tc>
                  <a:txBody>
                    <a:bodyPr/>
                    <a:lstStyle/>
                    <a:p>
                      <a:pPr algn="r" fontAlgn="b"/>
                      <a:r>
                        <a:rPr lang="en-US" sz="1400" b="0" i="0" u="none" strike="noStrike">
                          <a:solidFill>
                            <a:srgbClr val="000000"/>
                          </a:solidFill>
                          <a:effectLst/>
                          <a:latin typeface="Calibri"/>
                        </a:rPr>
                        <a:t>2011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153203923.9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87897650"/>
                  </a:ext>
                </a:extLst>
              </a:tr>
              <a:tr h="312253">
                <a:tc>
                  <a:txBody>
                    <a:bodyPr/>
                    <a:lstStyle/>
                    <a:p>
                      <a:pPr algn="r" fontAlgn="b"/>
                      <a:r>
                        <a:rPr lang="en-US" sz="1400" b="0" i="0" u="none" strike="noStrike">
                          <a:solidFill>
                            <a:srgbClr val="000000"/>
                          </a:solidFill>
                          <a:effectLst/>
                          <a:latin typeface="Calibri"/>
                        </a:rPr>
                        <a:t>2012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295683573.2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36302098"/>
                  </a:ext>
                </a:extLst>
              </a:tr>
              <a:tr h="312253">
                <a:tc>
                  <a:txBody>
                    <a:bodyPr/>
                    <a:lstStyle/>
                    <a:p>
                      <a:pPr algn="r" fontAlgn="b"/>
                      <a:r>
                        <a:rPr lang="en-US" sz="1400" b="0" i="0" u="none" strike="noStrike">
                          <a:solidFill>
                            <a:srgbClr val="000000"/>
                          </a:solidFill>
                          <a:effectLst/>
                          <a:latin typeface="Calibri"/>
                        </a:rPr>
                        <a:t>2013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570669296.2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6886258"/>
                  </a:ext>
                </a:extLst>
              </a:tr>
              <a:tr h="312253">
                <a:tc>
                  <a:txBody>
                    <a:bodyPr/>
                    <a:lstStyle/>
                    <a:p>
                      <a:pPr algn="r" fontAlgn="b"/>
                      <a:r>
                        <a:rPr lang="en-US" sz="1400" b="0" i="0" u="none" strike="noStrike">
                          <a:solidFill>
                            <a:srgbClr val="000000"/>
                          </a:solidFill>
                          <a:effectLst/>
                          <a:latin typeface="Calibri"/>
                        </a:rPr>
                        <a:t>2014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1101391742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73711613"/>
                  </a:ext>
                </a:extLst>
              </a:tr>
              <a:tr h="312253">
                <a:tc>
                  <a:txBody>
                    <a:bodyPr/>
                    <a:lstStyle/>
                    <a:p>
                      <a:pPr algn="r" fontAlgn="b"/>
                      <a:r>
                        <a:rPr lang="en-US" sz="1400" b="0" i="0" u="none" strike="noStrike">
                          <a:solidFill>
                            <a:srgbClr val="000000"/>
                          </a:solidFill>
                          <a:effectLst/>
                          <a:latin typeface="Calibri"/>
                        </a:rPr>
                        <a:t>2015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2125686061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41048916"/>
                  </a:ext>
                </a:extLst>
              </a:tr>
            </a:tbl>
          </a:graphicData>
        </a:graphic>
      </p:graphicFrame>
    </p:spTree>
    <p:extLst>
      <p:ext uri="{BB962C8B-B14F-4D97-AF65-F5344CB8AC3E}">
        <p14:creationId xmlns:p14="http://schemas.microsoft.com/office/powerpoint/2010/main" val="38361781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1567846" y="231194"/>
            <a:ext cx="8710562" cy="632097"/>
          </a:xfrm>
        </p:spPr>
        <p:txBody>
          <a:bodyPr>
            <a:normAutofit fontScale="90000"/>
          </a:bodyPr>
          <a:lstStyle/>
          <a:p>
            <a:r>
              <a:rPr lang="en-US"/>
              <a:t>236210 - Industrial Building Construction </a:t>
            </a:r>
          </a:p>
        </p:txBody>
      </p:sp>
      <p:graphicFrame>
        <p:nvGraphicFramePr>
          <p:cNvPr id="9" name="Chart 8">
            <a:extLst>
              <a:ext uri="{FF2B5EF4-FFF2-40B4-BE49-F238E27FC236}">
                <a16:creationId xmlns:a16="http://schemas.microsoft.com/office/drawing/2014/main" id="{2140FE96-3547-9614-2E28-94E932F53C23}"/>
              </a:ext>
            </a:extLst>
          </p:cNvPr>
          <p:cNvGraphicFramePr/>
          <p:nvPr/>
        </p:nvGraphicFramePr>
        <p:xfrm>
          <a:off x="1120066" y="1155649"/>
          <a:ext cx="9951867" cy="556552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409379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479364" y="189416"/>
            <a:ext cx="10887526" cy="632097"/>
          </a:xfrm>
        </p:spPr>
        <p:txBody>
          <a:bodyPr>
            <a:noAutofit/>
          </a:bodyPr>
          <a:lstStyle/>
          <a:p>
            <a:r>
              <a:rPr lang="en-US" sz="2000"/>
              <a:t>236220 - Commercial and Institutional Building Construction </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696035" y="965415"/>
            <a:ext cx="10454185" cy="4552672"/>
          </a:xfrm>
        </p:spPr>
        <p:txBody>
          <a:bodyPr vert="horz" lIns="91440" tIns="45720" rIns="91440" bIns="45720" rtlCol="0" anchor="t">
            <a:normAutofit/>
          </a:bodyPr>
          <a:lstStyle/>
          <a:p>
            <a:r>
              <a:rPr lang="en-US" sz="2400"/>
              <a:t>203 Suppliers</a:t>
            </a:r>
          </a:p>
          <a:p>
            <a:r>
              <a:rPr lang="en-US" sz="2400"/>
              <a:t>1,737 Contracts,  77 Buying Locations</a:t>
            </a:r>
          </a:p>
        </p:txBody>
      </p:sp>
      <p:pic>
        <p:nvPicPr>
          <p:cNvPr id="4" name="Picture 3">
            <a:extLst>
              <a:ext uri="{FF2B5EF4-FFF2-40B4-BE49-F238E27FC236}">
                <a16:creationId xmlns:a16="http://schemas.microsoft.com/office/drawing/2014/main" id="{60E4FACD-E1E1-817F-4639-63FC0685A78D}"/>
              </a:ext>
            </a:extLst>
          </p:cNvPr>
          <p:cNvPicPr>
            <a:picLocks noChangeAspect="1"/>
          </p:cNvPicPr>
          <p:nvPr/>
        </p:nvPicPr>
        <p:blipFill>
          <a:blip r:embed="rId2"/>
          <a:stretch>
            <a:fillRect/>
          </a:stretch>
        </p:blipFill>
        <p:spPr>
          <a:xfrm>
            <a:off x="2394261" y="2158110"/>
            <a:ext cx="7253593" cy="4552672"/>
          </a:xfrm>
          <a:prstGeom prst="rect">
            <a:avLst/>
          </a:prstGeom>
          <a:ln w="38100">
            <a:solidFill>
              <a:schemeClr val="tx1"/>
            </a:solidFill>
          </a:ln>
        </p:spPr>
      </p:pic>
      <p:sp>
        <p:nvSpPr>
          <p:cNvPr id="5" name="Oval 4">
            <a:extLst>
              <a:ext uri="{FF2B5EF4-FFF2-40B4-BE49-F238E27FC236}">
                <a16:creationId xmlns:a16="http://schemas.microsoft.com/office/drawing/2014/main" id="{E3DBA7EE-961E-DA61-472A-E4D259356C02}"/>
              </a:ext>
            </a:extLst>
          </p:cNvPr>
          <p:cNvSpPr/>
          <p:nvPr/>
        </p:nvSpPr>
        <p:spPr>
          <a:xfrm>
            <a:off x="2725445" y="2158110"/>
            <a:ext cx="3524435" cy="2120927"/>
          </a:xfrm>
          <a:prstGeom prst="ellipse">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75283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DA668-EF3F-1F47-A717-850373E71F61}"/>
              </a:ext>
            </a:extLst>
          </p:cNvPr>
          <p:cNvSpPr>
            <a:spLocks noGrp="1"/>
          </p:cNvSpPr>
          <p:nvPr>
            <p:ph type="title"/>
          </p:nvPr>
        </p:nvSpPr>
        <p:spPr>
          <a:xfrm>
            <a:off x="804672" y="2404872"/>
            <a:ext cx="3044950" cy="1627792"/>
          </a:xfrm>
        </p:spPr>
        <p:txBody>
          <a:bodyPr vert="horz" lIns="274320" tIns="182880" rIns="274320" bIns="182880" rtlCol="0" anchor="ctr" anchorCtr="1">
            <a:normAutofit/>
          </a:bodyPr>
          <a:lstStyle/>
          <a:p>
            <a:r>
              <a:rPr lang="en-US"/>
              <a:t>Duplicates in 236220 </a:t>
            </a:r>
          </a:p>
        </p:txBody>
      </p:sp>
      <p:graphicFrame>
        <p:nvGraphicFramePr>
          <p:cNvPr id="5" name="Table 4">
            <a:extLst>
              <a:ext uri="{FF2B5EF4-FFF2-40B4-BE49-F238E27FC236}">
                <a16:creationId xmlns:a16="http://schemas.microsoft.com/office/drawing/2014/main" id="{9D5447C3-1BB3-2399-EFC2-84E1027FD708}"/>
              </a:ext>
            </a:extLst>
          </p:cNvPr>
          <p:cNvGraphicFramePr>
            <a:graphicFrameLocks noGrp="1"/>
          </p:cNvGraphicFramePr>
          <p:nvPr/>
        </p:nvGraphicFramePr>
        <p:xfrm>
          <a:off x="5473653" y="640080"/>
          <a:ext cx="5898994" cy="5263148"/>
        </p:xfrm>
        <a:graphic>
          <a:graphicData uri="http://schemas.openxmlformats.org/drawingml/2006/table">
            <a:tbl>
              <a:tblPr>
                <a:tableStyleId>{5C22544A-7EE6-4342-B048-85BDC9FD1C3A}</a:tableStyleId>
              </a:tblPr>
              <a:tblGrid>
                <a:gridCol w="388193">
                  <a:extLst>
                    <a:ext uri="{9D8B030D-6E8A-4147-A177-3AD203B41FA5}">
                      <a16:colId xmlns:a16="http://schemas.microsoft.com/office/drawing/2014/main" val="3806912253"/>
                    </a:ext>
                  </a:extLst>
                </a:gridCol>
                <a:gridCol w="3655721">
                  <a:extLst>
                    <a:ext uri="{9D8B030D-6E8A-4147-A177-3AD203B41FA5}">
                      <a16:colId xmlns:a16="http://schemas.microsoft.com/office/drawing/2014/main" val="1620370023"/>
                    </a:ext>
                  </a:extLst>
                </a:gridCol>
                <a:gridCol w="1073627">
                  <a:extLst>
                    <a:ext uri="{9D8B030D-6E8A-4147-A177-3AD203B41FA5}">
                      <a16:colId xmlns:a16="http://schemas.microsoft.com/office/drawing/2014/main" val="62936388"/>
                    </a:ext>
                  </a:extLst>
                </a:gridCol>
                <a:gridCol w="241224">
                  <a:extLst>
                    <a:ext uri="{9D8B030D-6E8A-4147-A177-3AD203B41FA5}">
                      <a16:colId xmlns:a16="http://schemas.microsoft.com/office/drawing/2014/main" val="2665509006"/>
                    </a:ext>
                  </a:extLst>
                </a:gridCol>
                <a:gridCol w="540229">
                  <a:extLst>
                    <a:ext uri="{9D8B030D-6E8A-4147-A177-3AD203B41FA5}">
                      <a16:colId xmlns:a16="http://schemas.microsoft.com/office/drawing/2014/main" val="1841646804"/>
                    </a:ext>
                  </a:extLst>
                </a:gridCol>
              </a:tblGrid>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AMEC EARTH &amp; ENVIRONMENTAL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PLYMOUTH MEETI</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PA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38086125</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799321132"/>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AMEC EARTH &amp; ENVIRONMENTAL,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PLYMOUTH MEETING</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PA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38086125</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254153146"/>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AMSTAR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SAN ANTONIO</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TX</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847833712</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2930248638"/>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AMSTAR,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SAN ANTONIO</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TX</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847833712</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527358142"/>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B&amp;M CONSTRUCTION,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COLORADO SPRINGS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135020316</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659382956"/>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B&amp;M PHIPPS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COLORADO SPRINGS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961653644</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714821322"/>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BARLOVENTO LIMITED LIABILITY COMPANY</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DOTHAN</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AL</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7742190</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426101500"/>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BARLOVENTO, L.L.C.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DOTHAN</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AL</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7742190</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60466590"/>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CCI GROUP, LLC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SHALIMAR</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FL</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829452221</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2256623179"/>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CCI SOLUTIONS OF ALASKA LLC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SHALIMAR</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FL</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963613372</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2479836443"/>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CHUGACH GOVERNMENT SERVICES INCORPORATED</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ANCHORAGE</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AK</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556637366</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372818072"/>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CHUGACH GOVERNMENT SERVICES,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ANCHORAGE</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AK</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556637366</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874707735"/>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COTHRAN TRUCKING, LLC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WICHITA FALLS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TX</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620356191</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2860230983"/>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COTHRAN TRUCKING,LLC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WICHITA FALLS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TX</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620356191</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609084769"/>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COTHRAN TRUCKINGLLC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WICHITA FALLS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TX</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620356191</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603158575"/>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DIVERSIFIED MAINTENANCE SYSTEM</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SALT LAKE CITY</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UT</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36683282</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603317867"/>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DIVERSIFIED MAINTENANCE SYSTEMS INCORPORATED (7589)</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SALT LAKE CITY</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UT</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122503589</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559179835"/>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DIVERSIFIED MAINTENANCE SYSTEMS,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SALT LAKE CITY</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UT</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122503589</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4148980085"/>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DIVERSIFIED MAINTENANCE SYSTEMS,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TUCSON</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AZ</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962312968</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2432732447"/>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DWG &amp; ASSOCIATES,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COLORADO SPRIN</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956520274</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893221671"/>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DWG &amp; ASSOCIATES,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COLORADO SPRINGS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956520274</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009084868"/>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DWG &amp; ASSOCIATES,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COLORADO SPRINGS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956520274</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292151786"/>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DWG AND ASSOCIATES INCORPORATED</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COLORADO SPRINGS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956520274</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334883500"/>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HARMON COMMERCIAL AND INDUSTRIAL CONSTRUCTION INCORPORATED</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MACON</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GA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123776697</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26235723"/>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HARMON COMMERCIAL AND INDUSTRIAL CONSTRUCTION,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MACON</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GA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123776697</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025217182"/>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INNOVATIVE TECHNICAL SOLUTIONS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WALNUT CREEK</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874569015</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745112830"/>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INNOVATIVE TECHNICAL SOLUTIONS,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WALNUT CREEK</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874569015</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58483619"/>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JACOBS GOVERNMENT SERVICES COM</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PASADENA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602889508</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784816771"/>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JACOBS GOVERNMENT SERVICES COMPANY</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PASADENA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602889508</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007788291"/>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JSR ECC LLC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SCHERTZ</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TX</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962368960</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2521344542"/>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JSR,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SCHERTZ</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TX</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133308283</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869782158"/>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JSR,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SCHERTZ</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TX</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133308283</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029897930"/>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MA-CHIS LOWER CREEK INDIAN TRIBE ENTERPRISES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SAMSON</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AL</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360613710</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291891298"/>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MA-CHIS LOWER CREEK INDIAN TRIBE ENTERPRISES,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KINSTON</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AL</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360613710</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660470436"/>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MARVIN GROVES ELECTRIC CO.,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WICHITA FALLS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TX</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68378645</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49255971"/>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MARVIN GROVES ELECTRIC COMPANY INCORPORATED</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WICHITA FALLS</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TX</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68378645</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964950220"/>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MIC/CCS JOINT VENTURE</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PARKER</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CO</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76900393</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2239971232"/>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MIC/CCS JOINT VENTURE</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SOUTH JORDAN</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UT</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76900393</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054063781"/>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NIPPO CORPORATION</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AOMORI</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691633861</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578615483"/>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NIPPO CORPORATION</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CHUO-KU</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690567938</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843209992"/>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TANAKA GUMI CO.,LTD.</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MISAWA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691208037</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2998692440"/>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TANAKA GUMI TANAKA CONSTRUCTION KAMIKITA KENSETSU JV</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MISAWA</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AO</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697075059</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1848419948"/>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TOLTEST,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MAUMEE</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OH</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47306055</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295384183"/>
                  </a:ext>
                </a:extLst>
              </a:tr>
              <a:tr h="119617">
                <a:tc>
                  <a:txBody>
                    <a:bodyPr/>
                    <a:lstStyle/>
                    <a:p>
                      <a:pPr algn="r" fontAlgn="b"/>
                      <a:r>
                        <a:rPr lang="en-US" sz="600" u="none" strike="noStrike">
                          <a:effectLst/>
                        </a:rPr>
                        <a:t>236220</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TOLTEST, INC.</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MAUMEE</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l" fontAlgn="b"/>
                      <a:r>
                        <a:rPr lang="en-US" sz="600" u="none" strike="noStrike">
                          <a:effectLst/>
                        </a:rPr>
                        <a:t>OH</a:t>
                      </a:r>
                      <a:endParaRPr lang="en-US" sz="600" b="0" i="0" u="none" strike="noStrike">
                        <a:solidFill>
                          <a:srgbClr val="000000"/>
                        </a:solidFill>
                        <a:effectLst/>
                        <a:latin typeface="Calibri" panose="020F0502020204030204" pitchFamily="34" charset="0"/>
                      </a:endParaRPr>
                    </a:p>
                  </a:txBody>
                  <a:tcPr marL="1445" marR="1445" marT="1445" marB="0" anchor="b"/>
                </a:tc>
                <a:tc>
                  <a:txBody>
                    <a:bodyPr/>
                    <a:lstStyle/>
                    <a:p>
                      <a:pPr algn="r" fontAlgn="b"/>
                      <a:r>
                        <a:rPr lang="en-US" sz="600" u="none" strike="noStrike">
                          <a:effectLst/>
                        </a:rPr>
                        <a:t>47306055</a:t>
                      </a:r>
                      <a:endParaRPr lang="en-US" sz="600" b="0" i="0" u="none" strike="noStrike">
                        <a:solidFill>
                          <a:srgbClr val="000000"/>
                        </a:solidFill>
                        <a:effectLst/>
                        <a:latin typeface="Calibri" panose="020F0502020204030204" pitchFamily="34" charset="0"/>
                      </a:endParaRPr>
                    </a:p>
                  </a:txBody>
                  <a:tcPr marL="1445" marR="1445" marT="1445" marB="0" anchor="b"/>
                </a:tc>
                <a:extLst>
                  <a:ext uri="{0D108BD9-81ED-4DB2-BD59-A6C34878D82A}">
                    <a16:rowId xmlns:a16="http://schemas.microsoft.com/office/drawing/2014/main" val="3481419431"/>
                  </a:ext>
                </a:extLst>
              </a:tr>
            </a:tbl>
          </a:graphicData>
        </a:graphic>
      </p:graphicFrame>
      <p:sp>
        <p:nvSpPr>
          <p:cNvPr id="3" name="TextBox 2">
            <a:extLst>
              <a:ext uri="{FF2B5EF4-FFF2-40B4-BE49-F238E27FC236}">
                <a16:creationId xmlns:a16="http://schemas.microsoft.com/office/drawing/2014/main" id="{0278D608-10D8-FE72-1435-30DE4CB9F7A7}"/>
              </a:ext>
            </a:extLst>
          </p:cNvPr>
          <p:cNvSpPr txBox="1"/>
          <p:nvPr/>
        </p:nvSpPr>
        <p:spPr>
          <a:xfrm>
            <a:off x="953954" y="451383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20 Duplicate Vendors</a:t>
            </a:r>
          </a:p>
        </p:txBody>
      </p:sp>
    </p:spTree>
    <p:extLst>
      <p:ext uri="{BB962C8B-B14F-4D97-AF65-F5344CB8AC3E}">
        <p14:creationId xmlns:p14="http://schemas.microsoft.com/office/powerpoint/2010/main" val="7784962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38234" y="231194"/>
            <a:ext cx="11727459" cy="632097"/>
          </a:xfrm>
        </p:spPr>
        <p:txBody>
          <a:bodyPr>
            <a:normAutofit fontScale="90000"/>
          </a:bodyPr>
          <a:lstStyle/>
          <a:p>
            <a:r>
              <a:rPr lang="en-US"/>
              <a:t>236220 - </a:t>
            </a:r>
            <a:r>
              <a:rPr lang="en-US" sz="2200">
                <a:ea typeface="+mj-lt"/>
                <a:cs typeface="+mj-lt"/>
              </a:rPr>
              <a:t>Commercial and Institutional Building Construction</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696035" y="1187356"/>
            <a:ext cx="10454185" cy="4552672"/>
          </a:xfrm>
        </p:spPr>
        <p:txBody>
          <a:bodyPr vert="horz" lIns="91440" tIns="45720" rIns="91440" bIns="45720" rtlCol="0" anchor="t">
            <a:normAutofit/>
          </a:bodyPr>
          <a:lstStyle/>
          <a:p>
            <a:r>
              <a:rPr lang="en-US" sz="2400"/>
              <a:t>Estimated $ value for 5 years</a:t>
            </a:r>
          </a:p>
          <a:p>
            <a:endParaRPr lang="en-US" sz="2400"/>
          </a:p>
        </p:txBody>
      </p:sp>
      <p:graphicFrame>
        <p:nvGraphicFramePr>
          <p:cNvPr id="6" name="Table 5">
            <a:extLst>
              <a:ext uri="{FF2B5EF4-FFF2-40B4-BE49-F238E27FC236}">
                <a16:creationId xmlns:a16="http://schemas.microsoft.com/office/drawing/2014/main" id="{A7E68778-B67F-A330-A8B3-5007218358C6}"/>
              </a:ext>
            </a:extLst>
          </p:cNvPr>
          <p:cNvGraphicFramePr>
            <a:graphicFrameLocks noGrp="1"/>
          </p:cNvGraphicFramePr>
          <p:nvPr>
            <p:extLst>
              <p:ext uri="{D42A27DB-BD31-4B8C-83A1-F6EECF244321}">
                <p14:modId xmlns:p14="http://schemas.microsoft.com/office/powerpoint/2010/main" val="1381532364"/>
              </p:ext>
            </p:extLst>
          </p:nvPr>
        </p:nvGraphicFramePr>
        <p:xfrm>
          <a:off x="1811693" y="2565918"/>
          <a:ext cx="7923601" cy="3328550"/>
        </p:xfrm>
        <a:graphic>
          <a:graphicData uri="http://schemas.openxmlformats.org/drawingml/2006/table">
            <a:tbl>
              <a:tblPr firstRow="1" bandRow="1">
                <a:tableStyleId>{5C22544A-7EE6-4342-B048-85BDC9FD1C3A}</a:tableStyleId>
              </a:tblPr>
              <a:tblGrid>
                <a:gridCol w="1907533">
                  <a:extLst>
                    <a:ext uri="{9D8B030D-6E8A-4147-A177-3AD203B41FA5}">
                      <a16:colId xmlns:a16="http://schemas.microsoft.com/office/drawing/2014/main" val="2059855681"/>
                    </a:ext>
                  </a:extLst>
                </a:gridCol>
                <a:gridCol w="2142308">
                  <a:extLst>
                    <a:ext uri="{9D8B030D-6E8A-4147-A177-3AD203B41FA5}">
                      <a16:colId xmlns:a16="http://schemas.microsoft.com/office/drawing/2014/main" val="3595601292"/>
                    </a:ext>
                  </a:extLst>
                </a:gridCol>
                <a:gridCol w="1907533">
                  <a:extLst>
                    <a:ext uri="{9D8B030D-6E8A-4147-A177-3AD203B41FA5}">
                      <a16:colId xmlns:a16="http://schemas.microsoft.com/office/drawing/2014/main" val="1059986028"/>
                    </a:ext>
                  </a:extLst>
                </a:gridCol>
                <a:gridCol w="1966227">
                  <a:extLst>
                    <a:ext uri="{9D8B030D-6E8A-4147-A177-3AD203B41FA5}">
                      <a16:colId xmlns:a16="http://schemas.microsoft.com/office/drawing/2014/main" val="388281312"/>
                    </a:ext>
                  </a:extLst>
                </a:gridCol>
              </a:tblGrid>
              <a:tr h="332855">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400" b="0" i="0" u="none" strike="noStrike">
                          <a:solidFill>
                            <a:srgbClr val="000000"/>
                          </a:solidFill>
                          <a:effectLst/>
                          <a:latin typeface="Calibri"/>
                        </a:rPr>
                        <a:t>Rate Of change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b"/>
                      <a:r>
                        <a:rPr lang="en-US" sz="1400" b="0" i="0" u="none" strike="noStrike">
                          <a:solidFill>
                            <a:srgbClr val="000000"/>
                          </a:solidFill>
                          <a:effectLst/>
                          <a:latin typeface="Calibri"/>
                        </a:rPr>
                        <a:t>Inflation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extLst>
                  <a:ext uri="{0D108BD9-81ED-4DB2-BD59-A6C34878D82A}">
                    <a16:rowId xmlns:a16="http://schemas.microsoft.com/office/drawing/2014/main" val="3883495384"/>
                  </a:ext>
                </a:extLst>
              </a:tr>
              <a:tr h="332855">
                <a:tc>
                  <a:txBody>
                    <a:bodyPr/>
                    <a:lstStyle/>
                    <a:p>
                      <a:pPr algn="r" fontAlgn="b"/>
                      <a:r>
                        <a:rPr lang="en-US" sz="1400" b="0" i="0" u="none" strike="noStrike">
                          <a:solidFill>
                            <a:srgbClr val="000000"/>
                          </a:solidFill>
                          <a:effectLst/>
                          <a:latin typeface="Calibri"/>
                        </a:rPr>
                        <a:t>236220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BF1DE"/>
                    </a:solidFill>
                  </a:tcPr>
                </a:tc>
                <a:tc>
                  <a:txBody>
                    <a:bodyPr/>
                    <a:lstStyle/>
                    <a:p>
                      <a:pPr algn="r" fontAlgn="b"/>
                      <a:r>
                        <a:rPr lang="en-US" sz="1400" b="0" i="0" u="none" strike="noStrike">
                          <a:solidFill>
                            <a:srgbClr val="000000"/>
                          </a:solidFill>
                          <a:effectLst/>
                          <a:latin typeface="Calibri"/>
                        </a:rPr>
                        <a:t>1358822103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BF1DE"/>
                    </a:solid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04800254"/>
                  </a:ext>
                </a:extLst>
              </a:tr>
              <a:tr h="332855">
                <a:tc>
                  <a:txBody>
                    <a:bodyPr/>
                    <a:lstStyle/>
                    <a:p>
                      <a:pPr algn="l" fontAlgn="b"/>
                      <a:r>
                        <a:rPr lang="en-US" sz="1400" b="0" i="0" u="none" strike="noStrike">
                          <a:solidFill>
                            <a:srgbClr val="000000"/>
                          </a:solidFill>
                          <a:effectLst/>
                          <a:latin typeface="Calibri"/>
                        </a:rPr>
                        <a:t>2009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60736391.53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6995563"/>
                  </a:ext>
                </a:extLst>
              </a:tr>
              <a:tr h="332855">
                <a:tc>
                  <a:txBody>
                    <a:bodyPr/>
                    <a:lstStyle/>
                    <a:p>
                      <a:pPr algn="l" fontAlgn="b"/>
                      <a:r>
                        <a:rPr lang="en-US" sz="1400" b="0" i="0" u="none" strike="noStrike">
                          <a:solidFill>
                            <a:srgbClr val="000000"/>
                          </a:solidFill>
                          <a:effectLst/>
                          <a:latin typeface="Calibri"/>
                        </a:rPr>
                        <a:t>2010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1298085712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0.9532108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1.9532108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59873867"/>
                  </a:ext>
                </a:extLst>
              </a:tr>
              <a:tr h="332855">
                <a:tc gridSpan="2">
                  <a:txBody>
                    <a:bodyPr/>
                    <a:lstStyle/>
                    <a:p>
                      <a:pPr algn="ctr" fontAlgn="b"/>
                      <a:r>
                        <a:rPr lang="en-US" sz="1400" b="0" i="0" u="none" strike="noStrike">
                          <a:solidFill>
                            <a:srgbClr val="000000"/>
                          </a:solidFill>
                          <a:effectLst/>
                          <a:latin typeface="Calibri"/>
                        </a:rPr>
                        <a:t>Future Values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hMerge="1">
                  <a:txBody>
                    <a:bodyPr/>
                    <a:lstStyle/>
                    <a:p>
                      <a:endParaRPr lang="en-US"/>
                    </a:p>
                  </a:txBody>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18657999"/>
                  </a:ext>
                </a:extLst>
              </a:tr>
              <a:tr h="332855">
                <a:tc>
                  <a:txBody>
                    <a:bodyPr/>
                    <a:lstStyle/>
                    <a:p>
                      <a:pPr algn="r" fontAlgn="b"/>
                      <a:r>
                        <a:rPr lang="en-US" sz="1400" b="0" i="0" u="none" strike="noStrike">
                          <a:solidFill>
                            <a:srgbClr val="000000"/>
                          </a:solidFill>
                          <a:effectLst/>
                          <a:latin typeface="Calibri"/>
                        </a:rPr>
                        <a:t>2011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2535435032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61525578"/>
                  </a:ext>
                </a:extLst>
              </a:tr>
              <a:tr h="332855">
                <a:tc>
                  <a:txBody>
                    <a:bodyPr/>
                    <a:lstStyle/>
                    <a:p>
                      <a:pPr algn="r" fontAlgn="b"/>
                      <a:r>
                        <a:rPr lang="en-US" sz="1400" b="0" i="0" u="none" strike="noStrike">
                          <a:solidFill>
                            <a:srgbClr val="000000"/>
                          </a:solidFill>
                          <a:effectLst/>
                          <a:latin typeface="Calibri"/>
                        </a:rPr>
                        <a:t>2012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4952239088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45413689"/>
                  </a:ext>
                </a:extLst>
              </a:tr>
              <a:tr h="332855">
                <a:tc>
                  <a:txBody>
                    <a:bodyPr/>
                    <a:lstStyle/>
                    <a:p>
                      <a:pPr algn="r" fontAlgn="b"/>
                      <a:r>
                        <a:rPr lang="en-US" sz="1400" b="0" i="0" u="none" strike="noStrike">
                          <a:solidFill>
                            <a:srgbClr val="000000"/>
                          </a:solidFill>
                          <a:effectLst/>
                          <a:latin typeface="Calibri"/>
                        </a:rPr>
                        <a:t>2013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9672766872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78215602"/>
                  </a:ext>
                </a:extLst>
              </a:tr>
              <a:tr h="332855">
                <a:tc>
                  <a:txBody>
                    <a:bodyPr/>
                    <a:lstStyle/>
                    <a:p>
                      <a:pPr algn="r" fontAlgn="b"/>
                      <a:r>
                        <a:rPr lang="en-US" sz="1400" b="0" i="0" u="none" strike="noStrike">
                          <a:solidFill>
                            <a:srgbClr val="000000"/>
                          </a:solidFill>
                          <a:effectLst/>
                          <a:latin typeface="Calibri"/>
                        </a:rPr>
                        <a:t>2014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18892952724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26577863"/>
                  </a:ext>
                </a:extLst>
              </a:tr>
              <a:tr h="332855">
                <a:tc>
                  <a:txBody>
                    <a:bodyPr/>
                    <a:lstStyle/>
                    <a:p>
                      <a:pPr algn="r" fontAlgn="b"/>
                      <a:r>
                        <a:rPr lang="en-US" sz="1400" b="0" i="0" u="none" strike="noStrike">
                          <a:solidFill>
                            <a:srgbClr val="000000"/>
                          </a:solidFill>
                          <a:effectLst/>
                          <a:latin typeface="Calibri"/>
                        </a:rPr>
                        <a:t>2015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36901919311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19376561"/>
                  </a:ext>
                </a:extLst>
              </a:tr>
            </a:tbl>
          </a:graphicData>
        </a:graphic>
      </p:graphicFrame>
    </p:spTree>
    <p:extLst>
      <p:ext uri="{BB962C8B-B14F-4D97-AF65-F5344CB8AC3E}">
        <p14:creationId xmlns:p14="http://schemas.microsoft.com/office/powerpoint/2010/main" val="28934926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479364" y="189416"/>
            <a:ext cx="10887526" cy="632097"/>
          </a:xfrm>
        </p:spPr>
        <p:txBody>
          <a:bodyPr>
            <a:noAutofit/>
          </a:bodyPr>
          <a:lstStyle/>
          <a:p>
            <a:r>
              <a:rPr lang="en-US" sz="2000"/>
              <a:t>236220 - Commercial and Institutional Building Construction </a:t>
            </a:r>
          </a:p>
        </p:txBody>
      </p:sp>
      <p:graphicFrame>
        <p:nvGraphicFramePr>
          <p:cNvPr id="7" name="Chart 6">
            <a:extLst>
              <a:ext uri="{FF2B5EF4-FFF2-40B4-BE49-F238E27FC236}">
                <a16:creationId xmlns:a16="http://schemas.microsoft.com/office/drawing/2014/main" id="{F9EBC467-8673-188F-CDE3-0090FDA29776}"/>
              </a:ext>
            </a:extLst>
          </p:cNvPr>
          <p:cNvGraphicFramePr/>
          <p:nvPr/>
        </p:nvGraphicFramePr>
        <p:xfrm>
          <a:off x="1483567" y="1122091"/>
          <a:ext cx="9097347" cy="54345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837173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Sourcing strategies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696035" y="1187355"/>
            <a:ext cx="10454185" cy="5483875"/>
          </a:xfrm>
        </p:spPr>
        <p:txBody>
          <a:bodyPr>
            <a:normAutofit/>
          </a:bodyPr>
          <a:lstStyle/>
          <a:p>
            <a:r>
              <a:rPr lang="en-US" sz="2400"/>
              <a:t>Competitive Bidding Within Framework Agreements</a:t>
            </a:r>
          </a:p>
          <a:p>
            <a:pPr lvl="1"/>
            <a:r>
              <a:rPr lang="en-US" sz="2200"/>
              <a:t>Why would this strategy be effective? </a:t>
            </a:r>
          </a:p>
          <a:p>
            <a:r>
              <a:rPr lang="en-US" sz="2400"/>
              <a:t>Competitive bidding encourages qualified suppliers to offer competitive prices within the framework’s qualifications</a:t>
            </a:r>
          </a:p>
          <a:p>
            <a:r>
              <a:rPr lang="en-US" sz="2200"/>
              <a:t>Bids can act as a benchmark for further cost analysis. The organization can compare the bids to other competitors, industry standards and historical benchmarks to confirm they rare receiving competitive rates</a:t>
            </a:r>
          </a:p>
          <a:p>
            <a:r>
              <a:rPr lang="en-US" sz="2200"/>
              <a:t>Pricing will be market driven meaning that suppliers must adjust their bid based on competition and market conditions. This prevents pricing from becoming unnecessarily stagnant or inflated</a:t>
            </a:r>
          </a:p>
          <a:p>
            <a:r>
              <a:rPr lang="en-US" sz="2200"/>
              <a:t>The selection process is efficient and relatively quick, making it ideal for sourcing suppliers under the construction market basket.  Time delays can drive up the costs of a construction project due to prolonging the completion.</a:t>
            </a:r>
          </a:p>
          <a:p>
            <a:pPr marL="228600" lvl="1" indent="0">
              <a:buNone/>
            </a:pPr>
            <a:endParaRPr lang="en-US" sz="2200"/>
          </a:p>
        </p:txBody>
      </p:sp>
    </p:spTree>
    <p:extLst>
      <p:ext uri="{BB962C8B-B14F-4D97-AF65-F5344CB8AC3E}">
        <p14:creationId xmlns:p14="http://schemas.microsoft.com/office/powerpoint/2010/main" val="22690585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Sourcing strategies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132735" y="1187355"/>
            <a:ext cx="12059265" cy="5483875"/>
          </a:xfrm>
        </p:spPr>
        <p:txBody>
          <a:bodyPr>
            <a:normAutofit/>
          </a:bodyPr>
          <a:lstStyle/>
          <a:p>
            <a:r>
              <a:rPr lang="en-US" sz="2400"/>
              <a:t>Framework Agreements</a:t>
            </a:r>
          </a:p>
          <a:p>
            <a:pPr lvl="1"/>
            <a:r>
              <a:rPr lang="en-US" sz="2200"/>
              <a:t>Why would this strategy be effective? </a:t>
            </a:r>
          </a:p>
          <a:p>
            <a:pPr lvl="1"/>
            <a:r>
              <a:rPr lang="en-US" sz="2200"/>
              <a:t>The procurement process is streamlined as the framework agreement eliminates frequent bidding for each project</a:t>
            </a:r>
          </a:p>
          <a:p>
            <a:pPr lvl="2"/>
            <a:r>
              <a:rPr lang="en-US" sz="2200"/>
              <a:t>Reducing repeated bidding saves time, resources and lowers administrative burden</a:t>
            </a:r>
          </a:p>
          <a:p>
            <a:pPr lvl="1"/>
            <a:r>
              <a:rPr lang="en-US" sz="2200"/>
              <a:t>The agreements are beneficial for repetitive services, materials and goods</a:t>
            </a:r>
          </a:p>
          <a:p>
            <a:pPr lvl="1"/>
            <a:r>
              <a:rPr lang="en-US" sz="2200"/>
              <a:t>Discounts and pricing can be negotiated. Savings can also be achieved through bulk purchasing by aggregating the needs across multiple projects</a:t>
            </a:r>
          </a:p>
          <a:p>
            <a:pPr lvl="2"/>
            <a:r>
              <a:rPr lang="en-US" sz="2200"/>
              <a:t>Between both market baskets, there are repetitive projects such as repairing light fixtures, replacing windows and remodeling the inside of buildings.</a:t>
            </a:r>
          </a:p>
          <a:p>
            <a:pPr lvl="2"/>
            <a:r>
              <a:rPr lang="en-US" sz="2200"/>
              <a:t>Ex. The spend for repairing light fixtures across all projects can be aggregated leading to an advantage with economies of scale. This, along with negotiating bulk discounts with suppliers can lead to cost savings.</a:t>
            </a:r>
          </a:p>
          <a:p>
            <a:pPr lvl="2"/>
            <a:endParaRPr lang="en-US" sz="2200"/>
          </a:p>
          <a:p>
            <a:pPr lvl="1"/>
            <a:endParaRPr lang="en-US" sz="2200"/>
          </a:p>
          <a:p>
            <a:pPr lvl="1"/>
            <a:endParaRPr lang="en-US" sz="2200"/>
          </a:p>
          <a:p>
            <a:pPr lvl="2"/>
            <a:endParaRPr lang="en-US" sz="2200"/>
          </a:p>
        </p:txBody>
      </p:sp>
    </p:spTree>
    <p:extLst>
      <p:ext uri="{BB962C8B-B14F-4D97-AF65-F5344CB8AC3E}">
        <p14:creationId xmlns:p14="http://schemas.microsoft.com/office/powerpoint/2010/main" val="1634471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Sourcing strategies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696035" y="1187355"/>
            <a:ext cx="10454185" cy="5483875"/>
          </a:xfrm>
        </p:spPr>
        <p:txBody>
          <a:bodyPr>
            <a:normAutofit lnSpcReduction="10000"/>
          </a:bodyPr>
          <a:lstStyle/>
          <a:p>
            <a:r>
              <a:rPr lang="en-US" sz="2400"/>
              <a:t>Utilizing Local Sourcing</a:t>
            </a:r>
          </a:p>
          <a:p>
            <a:pPr lvl="1"/>
            <a:r>
              <a:rPr lang="en-US" sz="2200"/>
              <a:t>Why would this strategy be effective? </a:t>
            </a:r>
          </a:p>
          <a:p>
            <a:r>
              <a:rPr lang="en-US" sz="2400"/>
              <a:t>Local sourcing reduces transportation costs leading to savings in fuel and shipping costs</a:t>
            </a:r>
          </a:p>
          <a:p>
            <a:r>
              <a:rPr lang="en-US" sz="2400"/>
              <a:t>Global supply chains are highly susceptible to challenges such as geopolitical uncertainties, disruptions and delays</a:t>
            </a:r>
          </a:p>
          <a:p>
            <a:pPr lvl="1"/>
            <a:r>
              <a:rPr lang="en-US" sz="2200"/>
              <a:t>While delays and disruptions can still occur with this strategy, interruptions are reduced working with local suppliers</a:t>
            </a:r>
          </a:p>
          <a:p>
            <a:r>
              <a:rPr lang="en-US" sz="2400"/>
              <a:t>Local sourcing can lead to a simplified procurement process as local suppliers possess the knowledge regarding requirements and standards within a construction project</a:t>
            </a:r>
          </a:p>
          <a:p>
            <a:pPr lvl="1"/>
            <a:r>
              <a:rPr lang="en-US" sz="2200"/>
              <a:t>Local sourcing can be extremely beneficial with international projects as regulations will differ from domestic policies. Understanding the regulations upfront can save time and cost.</a:t>
            </a:r>
          </a:p>
          <a:p>
            <a:pPr marL="228600" lvl="1" indent="0">
              <a:buNone/>
            </a:pPr>
            <a:endParaRPr lang="en-US" sz="2200"/>
          </a:p>
        </p:txBody>
      </p:sp>
    </p:spTree>
    <p:extLst>
      <p:ext uri="{BB962C8B-B14F-4D97-AF65-F5344CB8AC3E}">
        <p14:creationId xmlns:p14="http://schemas.microsoft.com/office/powerpoint/2010/main" val="725352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Labor in Federal contracts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696035" y="1187356"/>
            <a:ext cx="10454185" cy="4552672"/>
          </a:xfrm>
        </p:spPr>
        <p:txBody>
          <a:bodyPr>
            <a:normAutofit/>
          </a:bodyPr>
          <a:lstStyle/>
          <a:p>
            <a:r>
              <a:rPr lang="en-US" sz="2400"/>
              <a:t>The labor rate in federal construction contracts is established by the Davis-Bacon Act.</a:t>
            </a:r>
          </a:p>
          <a:p>
            <a:pPr lvl="1"/>
            <a:r>
              <a:rPr lang="en-US" sz="2000"/>
              <a:t>This act mandates that contractors and sub-contractors be paid the prevailing wage.</a:t>
            </a:r>
          </a:p>
          <a:p>
            <a:pPr lvl="1"/>
            <a:r>
              <a:rPr lang="en-US" sz="2000"/>
              <a:t>The Department of Labor is tasked with determining the prevailing wage for each specific project based on location, type of construction, and current wage determination.</a:t>
            </a:r>
          </a:p>
          <a:p>
            <a:pPr lvl="1"/>
            <a:endParaRPr lang="en-US" sz="2000"/>
          </a:p>
          <a:p>
            <a:r>
              <a:rPr lang="en-US" sz="2200"/>
              <a:t>Market research indicates that between 20-40% of the value of federal construction contracts are attributable to labor.</a:t>
            </a:r>
          </a:p>
          <a:p>
            <a:pPr lvl="1"/>
            <a:r>
              <a:rPr lang="en-US" sz="2000"/>
              <a:t>For the subsequent spend analysis we have removed 30% of the dollar value from all construction related contracts to account for the included labor rate. All values in the remaining presentation should be assumed to be material costs only. </a:t>
            </a:r>
          </a:p>
        </p:txBody>
      </p:sp>
    </p:spTree>
    <p:extLst>
      <p:ext uri="{BB962C8B-B14F-4D97-AF65-F5344CB8AC3E}">
        <p14:creationId xmlns:p14="http://schemas.microsoft.com/office/powerpoint/2010/main" val="16424955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Sourcing strategies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696035" y="1187355"/>
            <a:ext cx="10454185" cy="5483875"/>
          </a:xfrm>
        </p:spPr>
        <p:txBody>
          <a:bodyPr>
            <a:normAutofit/>
          </a:bodyPr>
          <a:lstStyle/>
          <a:p>
            <a:r>
              <a:rPr lang="en-US" sz="2400"/>
              <a:t>Indefinite Delivery, Indefinite Quantity (IDIQ) Contracts</a:t>
            </a:r>
          </a:p>
          <a:p>
            <a:pPr lvl="1"/>
            <a:r>
              <a:rPr lang="en-US" sz="2200"/>
              <a:t>Why would this strategy be effective? </a:t>
            </a:r>
          </a:p>
          <a:p>
            <a:r>
              <a:rPr lang="en-US" sz="2400"/>
              <a:t>Specific project requirements may not be clear in advance but there is a need for a supplier. IDIQ contracts provide flexibility when situations like this occur</a:t>
            </a:r>
          </a:p>
          <a:p>
            <a:r>
              <a:rPr lang="en-US" sz="2400"/>
              <a:t>IDIQ contracts provide benefits such as volume discounts, flexibility within the contract, adaptability and compliance with federal contracting requirements</a:t>
            </a:r>
          </a:p>
          <a:p>
            <a:pPr lvl="1"/>
            <a:r>
              <a:rPr lang="en-US" sz="2200"/>
              <a:t>Additional benefits include pre-negotiated labor rates and prices providing additional cost savings</a:t>
            </a:r>
          </a:p>
          <a:p>
            <a:pPr lvl="1"/>
            <a:r>
              <a:rPr lang="en-US" sz="2200"/>
              <a:t>The organization will also save money with recurring projects and will know the costs upfront due to the pricing structure within an IDIQ contract</a:t>
            </a:r>
          </a:p>
          <a:p>
            <a:pPr marL="228600" lvl="1" indent="0">
              <a:buNone/>
            </a:pPr>
            <a:endParaRPr lang="en-US" sz="2200"/>
          </a:p>
        </p:txBody>
      </p:sp>
    </p:spTree>
    <p:extLst>
      <p:ext uri="{BB962C8B-B14F-4D97-AF65-F5344CB8AC3E}">
        <p14:creationId xmlns:p14="http://schemas.microsoft.com/office/powerpoint/2010/main" val="40930332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Sourcing strategies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696035" y="1187355"/>
            <a:ext cx="10454185" cy="5483875"/>
          </a:xfrm>
        </p:spPr>
        <p:txBody>
          <a:bodyPr>
            <a:normAutofit/>
          </a:bodyPr>
          <a:lstStyle/>
          <a:p>
            <a:r>
              <a:rPr lang="en-US" sz="2400"/>
              <a:t>Supplier Relationship Management (SRM) and Supplier Performance Metrics</a:t>
            </a:r>
          </a:p>
          <a:p>
            <a:pPr lvl="1"/>
            <a:r>
              <a:rPr lang="en-US" sz="2200"/>
              <a:t>Why would this strategy be effective? </a:t>
            </a:r>
          </a:p>
          <a:p>
            <a:r>
              <a:rPr lang="en-US" sz="2400"/>
              <a:t>An SRM can mitigate risks, optimize cost and address the distinctive challenges that can occur within a construction project</a:t>
            </a:r>
          </a:p>
          <a:p>
            <a:pPr lvl="1"/>
            <a:r>
              <a:rPr lang="en-US" sz="2200"/>
              <a:t>SRMs include visibility and traceability between the supplier and buyer. The parties can collaborate to solve challenges proactively</a:t>
            </a:r>
          </a:p>
          <a:p>
            <a:pPr lvl="1"/>
            <a:r>
              <a:rPr lang="en-US" sz="2200"/>
              <a:t>Risk management strategies within the SRM can lead to cost avoidance</a:t>
            </a:r>
          </a:p>
          <a:p>
            <a:pPr lvl="1"/>
            <a:r>
              <a:rPr lang="en-US" sz="2200"/>
              <a:t>Purchasing volume can be leveraged and used to negotiate volume discounts which can lead to lower unit costs </a:t>
            </a:r>
          </a:p>
          <a:p>
            <a:pPr lvl="1"/>
            <a:r>
              <a:rPr lang="en-US" sz="2200"/>
              <a:t>Supplier performance can be monitored against KPIs. Based on regular assessments, the organization can work with the supplier to improve their efficiency and enhance performance. Higher efficiency and better performance can equate to cost savings</a:t>
            </a:r>
            <a:endParaRPr lang="en-US" sz="2400"/>
          </a:p>
        </p:txBody>
      </p:sp>
    </p:spTree>
    <p:extLst>
      <p:ext uri="{BB962C8B-B14F-4D97-AF65-F5344CB8AC3E}">
        <p14:creationId xmlns:p14="http://schemas.microsoft.com/office/powerpoint/2010/main" val="10089368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576CAF9-252E-D44A-AD20-182216A3DADA}"/>
              </a:ext>
            </a:extLst>
          </p:cNvPr>
          <p:cNvSpPr>
            <a:spLocks noGrp="1"/>
          </p:cNvSpPr>
          <p:nvPr>
            <p:ph type="title"/>
          </p:nvPr>
        </p:nvSpPr>
        <p:spPr>
          <a:xfrm>
            <a:off x="272780" y="249485"/>
            <a:ext cx="11368666" cy="1027522"/>
          </a:xfrm>
        </p:spPr>
        <p:txBody>
          <a:bodyPr>
            <a:normAutofit/>
          </a:bodyPr>
          <a:lstStyle/>
          <a:p>
            <a:r>
              <a:rPr lang="en-US" u="sng"/>
              <a:t>Estimated dollar value for Commodity category</a:t>
            </a:r>
          </a:p>
        </p:txBody>
      </p:sp>
      <p:graphicFrame>
        <p:nvGraphicFramePr>
          <p:cNvPr id="8" name="Table 7">
            <a:extLst>
              <a:ext uri="{FF2B5EF4-FFF2-40B4-BE49-F238E27FC236}">
                <a16:creationId xmlns:a16="http://schemas.microsoft.com/office/drawing/2014/main" id="{7B11579B-C6B8-328C-3147-CCD85606BF22}"/>
              </a:ext>
            </a:extLst>
          </p:cNvPr>
          <p:cNvGraphicFramePr>
            <a:graphicFrameLocks noGrp="1"/>
          </p:cNvGraphicFramePr>
          <p:nvPr>
            <p:extLst>
              <p:ext uri="{D42A27DB-BD31-4B8C-83A1-F6EECF244321}">
                <p14:modId xmlns:p14="http://schemas.microsoft.com/office/powerpoint/2010/main" val="3851274400"/>
              </p:ext>
            </p:extLst>
          </p:nvPr>
        </p:nvGraphicFramePr>
        <p:xfrm>
          <a:off x="1609530" y="2565918"/>
          <a:ext cx="8831263" cy="3496110"/>
        </p:xfrm>
        <a:graphic>
          <a:graphicData uri="http://schemas.openxmlformats.org/drawingml/2006/table">
            <a:tbl>
              <a:tblPr firstRow="1" bandRow="1">
                <a:tableStyleId>{5C22544A-7EE6-4342-B048-85BDC9FD1C3A}</a:tableStyleId>
              </a:tblPr>
              <a:tblGrid>
                <a:gridCol w="2141911">
                  <a:extLst>
                    <a:ext uri="{9D8B030D-6E8A-4147-A177-3AD203B41FA5}">
                      <a16:colId xmlns:a16="http://schemas.microsoft.com/office/drawing/2014/main" val="1227717188"/>
                    </a:ext>
                  </a:extLst>
                </a:gridCol>
                <a:gridCol w="2405530">
                  <a:extLst>
                    <a:ext uri="{9D8B030D-6E8A-4147-A177-3AD203B41FA5}">
                      <a16:colId xmlns:a16="http://schemas.microsoft.com/office/drawing/2014/main" val="554862171"/>
                    </a:ext>
                  </a:extLst>
                </a:gridCol>
                <a:gridCol w="2141911">
                  <a:extLst>
                    <a:ext uri="{9D8B030D-6E8A-4147-A177-3AD203B41FA5}">
                      <a16:colId xmlns:a16="http://schemas.microsoft.com/office/drawing/2014/main" val="2800801921"/>
                    </a:ext>
                  </a:extLst>
                </a:gridCol>
                <a:gridCol w="2141911">
                  <a:extLst>
                    <a:ext uri="{9D8B030D-6E8A-4147-A177-3AD203B41FA5}">
                      <a16:colId xmlns:a16="http://schemas.microsoft.com/office/drawing/2014/main" val="2568284009"/>
                    </a:ext>
                  </a:extLst>
                </a:gridCol>
              </a:tblGrid>
              <a:tr h="349611">
                <a:tc>
                  <a:txBody>
                    <a:bodyPr/>
                    <a:lstStyle/>
                    <a:p>
                      <a:pPr algn="l" fontAlgn="b"/>
                      <a:r>
                        <a:rPr lang="en-US" sz="1400" b="0" i="0" u="none" strike="noStrike">
                          <a:solidFill>
                            <a:srgbClr val="000000"/>
                          </a:solidFill>
                          <a:effectLst/>
                          <a:latin typeface="Calibri"/>
                        </a:rPr>
                        <a:t>Years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400" b="0" i="0" u="none" strike="noStrike">
                          <a:solidFill>
                            <a:srgbClr val="000000"/>
                          </a:solidFill>
                          <a:effectLst/>
                          <a:latin typeface="Calibri"/>
                        </a:rPr>
                        <a:t>Sum of Contract Values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600" b="0" i="0" u="none" strike="noStrike">
                          <a:solidFill>
                            <a:srgbClr val="000000"/>
                          </a:solidFill>
                          <a:effectLst/>
                          <a:latin typeface="Calibri"/>
                        </a:rPr>
                        <a:t>Rate Of Change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b"/>
                      <a:r>
                        <a:rPr lang="en-US" sz="1600" b="0" i="0" u="none" strike="noStrike">
                          <a:solidFill>
                            <a:srgbClr val="000000"/>
                          </a:solidFill>
                          <a:effectLst/>
                          <a:latin typeface="Calibri"/>
                        </a:rPr>
                        <a:t>Inflation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extLst>
                  <a:ext uri="{0D108BD9-81ED-4DB2-BD59-A6C34878D82A}">
                    <a16:rowId xmlns:a16="http://schemas.microsoft.com/office/drawing/2014/main" val="2626239977"/>
                  </a:ext>
                </a:extLst>
              </a:tr>
              <a:tr h="349611">
                <a:tc>
                  <a:txBody>
                    <a:bodyPr/>
                    <a:lstStyle/>
                    <a:p>
                      <a:pPr algn="l" fontAlgn="b"/>
                      <a:r>
                        <a:rPr lang="en-US" sz="1400" b="1" i="0" u="none" strike="noStrike">
                          <a:solidFill>
                            <a:srgbClr val="000000"/>
                          </a:solidFill>
                          <a:effectLst/>
                          <a:latin typeface="Calibri"/>
                        </a:rPr>
                        <a:t>2009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1" i="0" u="none" strike="noStrike">
                          <a:solidFill>
                            <a:srgbClr val="000000"/>
                          </a:solidFill>
                          <a:effectLst/>
                          <a:latin typeface="Calibri"/>
                        </a:rPr>
                        <a:t>250119968.4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36060112"/>
                  </a:ext>
                </a:extLst>
              </a:tr>
              <a:tr h="349611">
                <a:tc>
                  <a:txBody>
                    <a:bodyPr/>
                    <a:lstStyle/>
                    <a:p>
                      <a:pPr algn="l" fontAlgn="b"/>
                      <a:r>
                        <a:rPr lang="en-US" sz="1400" b="1" i="0" u="none" strike="noStrike">
                          <a:solidFill>
                            <a:srgbClr val="000000"/>
                          </a:solidFill>
                          <a:effectLst/>
                          <a:latin typeface="Calibri"/>
                        </a:rPr>
                        <a:t>2010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1" i="0" u="none" strike="noStrike">
                          <a:solidFill>
                            <a:srgbClr val="000000"/>
                          </a:solidFill>
                          <a:effectLst/>
                          <a:latin typeface="Calibri"/>
                        </a:rPr>
                        <a:t>2043414961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56525265"/>
                  </a:ext>
                </a:extLst>
              </a:tr>
              <a:tr h="349611">
                <a:tc>
                  <a:txBody>
                    <a:bodyPr/>
                    <a:lstStyle/>
                    <a:p>
                      <a:pPr algn="l" fontAlgn="b"/>
                      <a:r>
                        <a:rPr lang="en-US" sz="1400" b="1" i="0" u="none" strike="noStrike">
                          <a:solidFill>
                            <a:srgbClr val="000000"/>
                          </a:solidFill>
                          <a:effectLst/>
                          <a:latin typeface="Calibri"/>
                        </a:rPr>
                        <a:t>Grand 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r" fontAlgn="b"/>
                      <a:r>
                        <a:rPr lang="en-US" sz="1400" b="1" i="0" u="none" strike="noStrike">
                          <a:solidFill>
                            <a:srgbClr val="000000"/>
                          </a:solidFill>
                          <a:effectLst/>
                          <a:latin typeface="Calibri"/>
                        </a:rPr>
                        <a:t>2293534929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r" fontAlgn="b"/>
                      <a:r>
                        <a:rPr lang="en-US" sz="1400" b="0" i="0" u="none" strike="noStrike">
                          <a:solidFill>
                            <a:srgbClr val="000000"/>
                          </a:solidFill>
                          <a:effectLst/>
                          <a:latin typeface="Calibri"/>
                        </a:rPr>
                        <a:t>0.87759707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1.87759707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60358929"/>
                  </a:ext>
                </a:extLst>
              </a:tr>
              <a:tr h="349611">
                <a:tc gridSpan="2">
                  <a:txBody>
                    <a:bodyPr/>
                    <a:lstStyle/>
                    <a:p>
                      <a:pPr algn="ctr" fontAlgn="b"/>
                      <a:r>
                        <a:rPr lang="en-US" sz="1600" b="0" i="0" u="none" strike="noStrike">
                          <a:solidFill>
                            <a:srgbClr val="000000"/>
                          </a:solidFill>
                          <a:effectLst/>
                          <a:latin typeface="Calibri"/>
                        </a:rPr>
                        <a:t>Future Values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hMerge="1">
                  <a:txBody>
                    <a:bodyPr/>
                    <a:lstStyle/>
                    <a:p>
                      <a:endParaRPr lang="en-US"/>
                    </a:p>
                  </a:txBody>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18253509"/>
                  </a:ext>
                </a:extLst>
              </a:tr>
              <a:tr h="349611">
                <a:tc>
                  <a:txBody>
                    <a:bodyPr/>
                    <a:lstStyle/>
                    <a:p>
                      <a:pPr algn="l" fontAlgn="b"/>
                      <a:r>
                        <a:rPr lang="en-US" sz="1400" b="0" i="0" u="none" strike="noStrike">
                          <a:solidFill>
                            <a:srgbClr val="000000"/>
                          </a:solidFill>
                          <a:effectLst/>
                          <a:latin typeface="Calibri"/>
                        </a:rPr>
                        <a:t>2011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3836709953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00913035"/>
                  </a:ext>
                </a:extLst>
              </a:tr>
              <a:tr h="349611">
                <a:tc>
                  <a:txBody>
                    <a:bodyPr/>
                    <a:lstStyle/>
                    <a:p>
                      <a:pPr algn="l" fontAlgn="b"/>
                      <a:r>
                        <a:rPr lang="en-US" sz="1400" b="0" i="0" u="none" strike="noStrike">
                          <a:solidFill>
                            <a:srgbClr val="000000"/>
                          </a:solidFill>
                          <a:effectLst/>
                          <a:latin typeface="Calibri"/>
                        </a:rPr>
                        <a:t>2012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7203795385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94897332"/>
                  </a:ext>
                </a:extLst>
              </a:tr>
              <a:tr h="349611">
                <a:tc>
                  <a:txBody>
                    <a:bodyPr/>
                    <a:lstStyle/>
                    <a:p>
                      <a:pPr algn="l" fontAlgn="b"/>
                      <a:r>
                        <a:rPr lang="en-US" sz="1400" b="0" i="0" u="none" strike="noStrike">
                          <a:solidFill>
                            <a:srgbClr val="000000"/>
                          </a:solidFill>
                          <a:effectLst/>
                          <a:latin typeface="Calibri"/>
                        </a:rPr>
                        <a:t>2013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13525825142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09635384"/>
                  </a:ext>
                </a:extLst>
              </a:tr>
              <a:tr h="349611">
                <a:tc>
                  <a:txBody>
                    <a:bodyPr/>
                    <a:lstStyle/>
                    <a:p>
                      <a:pPr algn="l" fontAlgn="b"/>
                      <a:r>
                        <a:rPr lang="en-US" sz="1400" b="0" i="0" u="none" strike="noStrike">
                          <a:solidFill>
                            <a:srgbClr val="000000"/>
                          </a:solidFill>
                          <a:effectLst/>
                          <a:latin typeface="Calibri"/>
                        </a:rPr>
                        <a:t>2014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25396049723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65822692"/>
                  </a:ext>
                </a:extLst>
              </a:tr>
              <a:tr h="349611">
                <a:tc>
                  <a:txBody>
                    <a:bodyPr/>
                    <a:lstStyle/>
                    <a:p>
                      <a:pPr algn="l" fontAlgn="b"/>
                      <a:r>
                        <a:rPr lang="en-US" sz="1400" b="0" i="0" u="none" strike="noStrike">
                          <a:solidFill>
                            <a:srgbClr val="000000"/>
                          </a:solidFill>
                          <a:effectLst/>
                          <a:latin typeface="Calibri"/>
                        </a:rPr>
                        <a:t>2015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1400" b="0" i="0" u="none" strike="noStrike">
                          <a:solidFill>
                            <a:srgbClr val="000000"/>
                          </a:solidFill>
                          <a:effectLst/>
                          <a:latin typeface="Calibri"/>
                        </a:rPr>
                        <a:t>47683548673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4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43050393"/>
                  </a:ext>
                </a:extLst>
              </a:tr>
            </a:tbl>
          </a:graphicData>
        </a:graphic>
      </p:graphicFrame>
    </p:spTree>
    <p:extLst>
      <p:ext uri="{BB962C8B-B14F-4D97-AF65-F5344CB8AC3E}">
        <p14:creationId xmlns:p14="http://schemas.microsoft.com/office/powerpoint/2010/main" val="7536244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B1B9C-3674-2E27-6669-7EAA57C4CDA1}"/>
              </a:ext>
            </a:extLst>
          </p:cNvPr>
          <p:cNvSpPr>
            <a:spLocks noGrp="1"/>
          </p:cNvSpPr>
          <p:nvPr>
            <p:ph type="title"/>
          </p:nvPr>
        </p:nvSpPr>
        <p:spPr>
          <a:xfrm>
            <a:off x="2231136" y="284209"/>
            <a:ext cx="7729728" cy="1188720"/>
          </a:xfrm>
        </p:spPr>
        <p:txBody>
          <a:bodyPr/>
          <a:lstStyle/>
          <a:p>
            <a:r>
              <a:rPr lang="en-US"/>
              <a:t>Proposed Number of Suppliers</a:t>
            </a:r>
          </a:p>
        </p:txBody>
      </p:sp>
      <p:sp>
        <p:nvSpPr>
          <p:cNvPr id="3" name="TextBox 2">
            <a:extLst>
              <a:ext uri="{FF2B5EF4-FFF2-40B4-BE49-F238E27FC236}">
                <a16:creationId xmlns:a16="http://schemas.microsoft.com/office/drawing/2014/main" id="{E5661765-EEF8-6EAC-1236-53A2B335631E}"/>
              </a:ext>
            </a:extLst>
          </p:cNvPr>
          <p:cNvSpPr txBox="1"/>
          <p:nvPr/>
        </p:nvSpPr>
        <p:spPr>
          <a:xfrm>
            <a:off x="1376262" y="1818167"/>
            <a:ext cx="9835763" cy="1631216"/>
          </a:xfrm>
          <a:prstGeom prst="rect">
            <a:avLst/>
          </a:prstGeom>
          <a:noFill/>
        </p:spPr>
        <p:txBody>
          <a:bodyPr wrap="square" rtlCol="0">
            <a:spAutoFit/>
          </a:bodyPr>
          <a:lstStyle/>
          <a:p>
            <a:pPr marL="285750" indent="-285750">
              <a:buFont typeface="Arial" panose="020B0604020202020204" pitchFamily="34" charset="0"/>
              <a:buChar char="•"/>
            </a:pPr>
            <a:r>
              <a:rPr lang="en-US" sz="2000"/>
              <a:t>Selecting suppliers depend on their number of contracts and the associated contract value for each.</a:t>
            </a:r>
          </a:p>
          <a:p>
            <a:pPr marL="285750" indent="-285750">
              <a:buFont typeface="Arial" panose="020B0604020202020204" pitchFamily="34" charset="0"/>
              <a:buChar char="•"/>
            </a:pPr>
            <a:r>
              <a:rPr lang="en-US" sz="2000"/>
              <a:t>Giving weightage of 80% to the number of contracts and 20% to the contract values, total of 59 suppliers are proposed with a shared weight cutoff of 0.004%</a:t>
            </a:r>
          </a:p>
          <a:p>
            <a:pPr marL="285750" indent="-285750">
              <a:buFont typeface="Arial" panose="020B0604020202020204" pitchFamily="34" charset="0"/>
              <a:buChar char="•"/>
            </a:pPr>
            <a:r>
              <a:rPr lang="en-US" sz="2000"/>
              <a:t>Below are the top 10 out of 59 selected suppliers.</a:t>
            </a:r>
          </a:p>
        </p:txBody>
      </p:sp>
      <p:pic>
        <p:nvPicPr>
          <p:cNvPr id="8" name="Picture 7">
            <a:extLst>
              <a:ext uri="{FF2B5EF4-FFF2-40B4-BE49-F238E27FC236}">
                <a16:creationId xmlns:a16="http://schemas.microsoft.com/office/drawing/2014/main" id="{00BCB1FF-ED53-00FF-8474-3ACBF49BD617}"/>
              </a:ext>
            </a:extLst>
          </p:cNvPr>
          <p:cNvPicPr>
            <a:picLocks noChangeAspect="1"/>
          </p:cNvPicPr>
          <p:nvPr/>
        </p:nvPicPr>
        <p:blipFill rotWithShape="1">
          <a:blip r:embed="rId2"/>
          <a:srcRect l="23073" t="28673" r="13726" b="44185"/>
          <a:stretch/>
        </p:blipFill>
        <p:spPr>
          <a:xfrm>
            <a:off x="1178119" y="3612043"/>
            <a:ext cx="9835762" cy="2639901"/>
          </a:xfrm>
          <a:prstGeom prst="rect">
            <a:avLst/>
          </a:prstGeom>
        </p:spPr>
      </p:pic>
    </p:spTree>
    <p:extLst>
      <p:ext uri="{BB962C8B-B14F-4D97-AF65-F5344CB8AC3E}">
        <p14:creationId xmlns:p14="http://schemas.microsoft.com/office/powerpoint/2010/main" val="8810038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65CF4-EDF1-F133-059D-63657C81A892}"/>
              </a:ext>
            </a:extLst>
          </p:cNvPr>
          <p:cNvSpPr>
            <a:spLocks noGrp="1"/>
          </p:cNvSpPr>
          <p:nvPr>
            <p:ph type="title"/>
          </p:nvPr>
        </p:nvSpPr>
        <p:spPr/>
        <p:txBody>
          <a:bodyPr/>
          <a:lstStyle/>
          <a:p>
            <a:r>
              <a:rPr lang="en-US"/>
              <a:t>Proposed number of locations</a:t>
            </a:r>
          </a:p>
        </p:txBody>
      </p:sp>
      <p:pic>
        <p:nvPicPr>
          <p:cNvPr id="13" name="Content Placeholder 12">
            <a:extLst>
              <a:ext uri="{FF2B5EF4-FFF2-40B4-BE49-F238E27FC236}">
                <a16:creationId xmlns:a16="http://schemas.microsoft.com/office/drawing/2014/main" id="{6DD14B91-BF87-EF58-9080-C5751CC246E0}"/>
              </a:ext>
            </a:extLst>
          </p:cNvPr>
          <p:cNvPicPr>
            <a:picLocks noGrp="1" noChangeAspect="1"/>
          </p:cNvPicPr>
          <p:nvPr>
            <p:ph idx="1"/>
          </p:nvPr>
        </p:nvPicPr>
        <p:blipFill rotWithShape="1">
          <a:blip r:embed="rId2"/>
          <a:srcRect l="8570" t="28896" r="26810" b="43642"/>
          <a:stretch/>
        </p:blipFill>
        <p:spPr>
          <a:xfrm>
            <a:off x="539777" y="3554656"/>
            <a:ext cx="11112445" cy="2951573"/>
          </a:xfrm>
        </p:spPr>
      </p:pic>
      <p:sp>
        <p:nvSpPr>
          <p:cNvPr id="3" name="TextBox 2">
            <a:extLst>
              <a:ext uri="{FF2B5EF4-FFF2-40B4-BE49-F238E27FC236}">
                <a16:creationId xmlns:a16="http://schemas.microsoft.com/office/drawing/2014/main" id="{992DECFD-48F4-E338-BA57-D1C802B0324B}"/>
              </a:ext>
            </a:extLst>
          </p:cNvPr>
          <p:cNvSpPr txBox="1"/>
          <p:nvPr/>
        </p:nvSpPr>
        <p:spPr>
          <a:xfrm>
            <a:off x="539778" y="2354327"/>
            <a:ext cx="10161560" cy="1200329"/>
          </a:xfrm>
          <a:prstGeom prst="rect">
            <a:avLst/>
          </a:prstGeom>
          <a:noFill/>
        </p:spPr>
        <p:txBody>
          <a:bodyPr wrap="square" rtlCol="0">
            <a:spAutoFit/>
          </a:bodyPr>
          <a:lstStyle/>
          <a:p>
            <a:pPr marL="285750" indent="-285750">
              <a:buFont typeface="Arial" panose="020B0604020202020204" pitchFamily="34" charset="0"/>
              <a:buChar char="•"/>
            </a:pPr>
            <a:r>
              <a:rPr lang="en-US" sz="2400"/>
              <a:t>A total of 39 buying locations are proposed with a contract actions percentage cutoff of 0.55 %</a:t>
            </a:r>
          </a:p>
          <a:p>
            <a:pPr marL="285750" indent="-285750">
              <a:buFont typeface="Arial" panose="020B0604020202020204" pitchFamily="34" charset="0"/>
              <a:buChar char="•"/>
            </a:pPr>
            <a:r>
              <a:rPr lang="en-US" sz="2400"/>
              <a:t>The top 10 out of 39 locations are :</a:t>
            </a:r>
          </a:p>
        </p:txBody>
      </p:sp>
    </p:spTree>
    <p:extLst>
      <p:ext uri="{BB962C8B-B14F-4D97-AF65-F5344CB8AC3E}">
        <p14:creationId xmlns:p14="http://schemas.microsoft.com/office/powerpoint/2010/main" val="3835259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23D68-8596-646F-9BBD-F790A7F031DB}"/>
              </a:ext>
            </a:extLst>
          </p:cNvPr>
          <p:cNvSpPr>
            <a:spLocks noGrp="1"/>
          </p:cNvSpPr>
          <p:nvPr>
            <p:ph type="title"/>
          </p:nvPr>
        </p:nvSpPr>
        <p:spPr/>
        <p:txBody>
          <a:bodyPr/>
          <a:lstStyle/>
          <a:p>
            <a:r>
              <a:rPr lang="en-US"/>
              <a:t>Historical orders analysis</a:t>
            </a:r>
          </a:p>
        </p:txBody>
      </p:sp>
      <p:pic>
        <p:nvPicPr>
          <p:cNvPr id="5" name="Content Placeholder 4">
            <a:extLst>
              <a:ext uri="{FF2B5EF4-FFF2-40B4-BE49-F238E27FC236}">
                <a16:creationId xmlns:a16="http://schemas.microsoft.com/office/drawing/2014/main" id="{3951767B-8B47-AC89-7DEB-4F26712D162A}"/>
              </a:ext>
            </a:extLst>
          </p:cNvPr>
          <p:cNvPicPr>
            <a:picLocks noGrp="1" noChangeAspect="1"/>
          </p:cNvPicPr>
          <p:nvPr>
            <p:ph idx="1"/>
          </p:nvPr>
        </p:nvPicPr>
        <p:blipFill rotWithShape="1">
          <a:blip r:embed="rId2"/>
          <a:srcRect l="5915" t="26792" r="8327" b="59775"/>
          <a:stretch/>
        </p:blipFill>
        <p:spPr>
          <a:xfrm>
            <a:off x="0" y="2418588"/>
            <a:ext cx="12142650" cy="1188720"/>
          </a:xfrm>
        </p:spPr>
      </p:pic>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7F437CBE-9EF0-0056-F13D-1207B55993C0}"/>
                  </a:ext>
                </a:extLst>
              </p:cNvPr>
              <p:cNvSpPr txBox="1"/>
              <p:nvPr/>
            </p:nvSpPr>
            <p:spPr>
              <a:xfrm>
                <a:off x="942974" y="3771899"/>
                <a:ext cx="10544175" cy="1798313"/>
              </a:xfrm>
              <a:prstGeom prst="rect">
                <a:avLst/>
              </a:prstGeom>
              <a:noFill/>
            </p:spPr>
            <p:txBody>
              <a:bodyPr wrap="square" rtlCol="0">
                <a:spAutoFit/>
              </a:bodyPr>
              <a:lstStyle/>
              <a:p>
                <a:pPr marL="285750" indent="-285750">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Based on the available orders data for 2010, average contracts per million for each NAICs code is calculated as :   </a:t>
                </a:r>
                <a14:m>
                  <m:oMath xmlns:m="http://schemas.openxmlformats.org/officeDocument/2006/math">
                    <m:f>
                      <m:fPr>
                        <m:ctrlPr>
                          <a:rPr lang="en-IN" sz="1500" i="1">
                            <a:effectLst/>
                            <a:latin typeface="Cambria Math" panose="02040503050406030204" pitchFamily="18" charset="0"/>
                            <a:ea typeface="Times New Roman" panose="02020603050405020304" pitchFamily="18" charset="0"/>
                          </a:rPr>
                        </m:ctrlPr>
                      </m:fPr>
                      <m:num>
                        <m:r>
                          <m:rPr>
                            <m:sty m:val="p"/>
                          </m:rPr>
                          <a:rPr lang="en-IN" sz="1500">
                            <a:effectLst/>
                            <a:latin typeface="Cambria Math" panose="02040503050406030204" pitchFamily="18" charset="0"/>
                            <a:ea typeface="Times New Roman" panose="02020603050405020304" pitchFamily="18" charset="0"/>
                          </a:rPr>
                          <m:t>Total</m:t>
                        </m:r>
                        <m:r>
                          <a:rPr lang="en-IN" sz="1500" i="1">
                            <a:effectLst/>
                            <a:latin typeface="Cambria Math" panose="02040503050406030204" pitchFamily="18" charset="0"/>
                            <a:ea typeface="Times New Roman" panose="02020603050405020304" pitchFamily="18" charset="0"/>
                          </a:rPr>
                          <m:t> </m:t>
                        </m:r>
                        <m:r>
                          <m:rPr>
                            <m:sty m:val="p"/>
                          </m:rPr>
                          <a:rPr lang="en-IN" sz="1500">
                            <a:effectLst/>
                            <a:latin typeface="Cambria Math" panose="02040503050406030204" pitchFamily="18" charset="0"/>
                            <a:ea typeface="Times New Roman" panose="02020603050405020304" pitchFamily="18" charset="0"/>
                          </a:rPr>
                          <m:t>Number</m:t>
                        </m:r>
                        <m:r>
                          <a:rPr lang="en-IN" sz="1500" i="1">
                            <a:effectLst/>
                            <a:latin typeface="Cambria Math" panose="02040503050406030204" pitchFamily="18" charset="0"/>
                            <a:ea typeface="Times New Roman" panose="02020603050405020304" pitchFamily="18" charset="0"/>
                          </a:rPr>
                          <m:t> </m:t>
                        </m:r>
                        <m:r>
                          <m:rPr>
                            <m:sty m:val="p"/>
                          </m:rPr>
                          <a:rPr lang="en-IN" sz="1500">
                            <a:effectLst/>
                            <a:latin typeface="Cambria Math" panose="02040503050406030204" pitchFamily="18" charset="0"/>
                            <a:ea typeface="Times New Roman" panose="02020603050405020304" pitchFamily="18" charset="0"/>
                          </a:rPr>
                          <m:t>of</m:t>
                        </m:r>
                        <m:r>
                          <a:rPr lang="en-IN" sz="1500" i="1">
                            <a:effectLst/>
                            <a:latin typeface="Cambria Math" panose="02040503050406030204" pitchFamily="18" charset="0"/>
                            <a:ea typeface="Times New Roman" panose="02020603050405020304" pitchFamily="18" charset="0"/>
                          </a:rPr>
                          <m:t> </m:t>
                        </m:r>
                        <m:r>
                          <m:rPr>
                            <m:sty m:val="p"/>
                          </m:rPr>
                          <a:rPr lang="en-IN" sz="1500">
                            <a:effectLst/>
                            <a:latin typeface="Cambria Math" panose="02040503050406030204" pitchFamily="18" charset="0"/>
                            <a:ea typeface="Times New Roman" panose="02020603050405020304" pitchFamily="18" charset="0"/>
                          </a:rPr>
                          <m:t>Actions</m:t>
                        </m:r>
                        <m:r>
                          <a:rPr lang="en-IN" sz="1500" i="1">
                            <a:effectLst/>
                            <a:latin typeface="Cambria Math" panose="02040503050406030204" pitchFamily="18" charset="0"/>
                            <a:ea typeface="Times New Roman" panose="02020603050405020304" pitchFamily="18" charset="0"/>
                          </a:rPr>
                          <m:t> </m:t>
                        </m:r>
                      </m:num>
                      <m:den>
                        <m:f>
                          <m:fPr>
                            <m:ctrlPr>
                              <a:rPr lang="en-IN" sz="1500" i="1">
                                <a:effectLst/>
                                <a:latin typeface="Cambria Math" panose="02040503050406030204" pitchFamily="18" charset="0"/>
                                <a:ea typeface="Times New Roman" panose="02020603050405020304" pitchFamily="18" charset="0"/>
                              </a:rPr>
                            </m:ctrlPr>
                          </m:fPr>
                          <m:num>
                            <m:r>
                              <m:rPr>
                                <m:sty m:val="p"/>
                              </m:rPr>
                              <a:rPr lang="en-IN" sz="1500">
                                <a:effectLst/>
                                <a:latin typeface="Cambria Math" panose="02040503050406030204" pitchFamily="18" charset="0"/>
                                <a:ea typeface="Times New Roman" panose="02020603050405020304" pitchFamily="18" charset="0"/>
                              </a:rPr>
                              <m:t>Sum</m:t>
                            </m:r>
                            <m:r>
                              <a:rPr lang="en-IN" sz="1500" i="1">
                                <a:effectLst/>
                                <a:latin typeface="Cambria Math" panose="02040503050406030204" pitchFamily="18" charset="0"/>
                                <a:ea typeface="Times New Roman" panose="02020603050405020304" pitchFamily="18" charset="0"/>
                              </a:rPr>
                              <m:t> </m:t>
                            </m:r>
                            <m:r>
                              <m:rPr>
                                <m:sty m:val="p"/>
                              </m:rPr>
                              <a:rPr lang="en-IN" sz="1500">
                                <a:effectLst/>
                                <a:latin typeface="Cambria Math" panose="02040503050406030204" pitchFamily="18" charset="0"/>
                                <a:ea typeface="Times New Roman" panose="02020603050405020304" pitchFamily="18" charset="0"/>
                              </a:rPr>
                              <m:t>of</m:t>
                            </m:r>
                            <m:r>
                              <a:rPr lang="en-IN" sz="1500" i="1">
                                <a:effectLst/>
                                <a:latin typeface="Cambria Math" panose="02040503050406030204" pitchFamily="18" charset="0"/>
                                <a:ea typeface="Times New Roman" panose="02020603050405020304" pitchFamily="18" charset="0"/>
                              </a:rPr>
                              <m:t> </m:t>
                            </m:r>
                            <m:r>
                              <m:rPr>
                                <m:sty m:val="p"/>
                              </m:rPr>
                              <a:rPr lang="en-IN" sz="1500">
                                <a:effectLst/>
                                <a:latin typeface="Cambria Math" panose="02040503050406030204" pitchFamily="18" charset="0"/>
                                <a:ea typeface="Times New Roman" panose="02020603050405020304" pitchFamily="18" charset="0"/>
                              </a:rPr>
                              <m:t>Contract</m:t>
                            </m:r>
                            <m:r>
                              <a:rPr lang="en-IN" sz="1500" i="1">
                                <a:effectLst/>
                                <a:latin typeface="Cambria Math" panose="02040503050406030204" pitchFamily="18" charset="0"/>
                                <a:ea typeface="Times New Roman" panose="02020603050405020304" pitchFamily="18" charset="0"/>
                              </a:rPr>
                              <m:t> </m:t>
                            </m:r>
                            <m:r>
                              <m:rPr>
                                <m:sty m:val="p"/>
                              </m:rPr>
                              <a:rPr lang="en-IN" sz="1500">
                                <a:effectLst/>
                                <a:latin typeface="Cambria Math" panose="02040503050406030204" pitchFamily="18" charset="0"/>
                                <a:ea typeface="Times New Roman" panose="02020603050405020304" pitchFamily="18" charset="0"/>
                              </a:rPr>
                              <m:t>Value</m:t>
                            </m:r>
                            <m:r>
                              <a:rPr lang="en-IN" sz="1500" i="1">
                                <a:effectLst/>
                                <a:latin typeface="Cambria Math" panose="02040503050406030204" pitchFamily="18" charset="0"/>
                                <a:ea typeface="Times New Roman" panose="02020603050405020304" pitchFamily="18" charset="0"/>
                              </a:rPr>
                              <m:t> </m:t>
                            </m:r>
                          </m:num>
                          <m:den>
                            <m:r>
                              <a:rPr lang="en-IN" sz="1500" i="1">
                                <a:effectLst/>
                                <a:latin typeface="Cambria Math" panose="02040503050406030204" pitchFamily="18" charset="0"/>
                                <a:ea typeface="Times New Roman" panose="02020603050405020304" pitchFamily="18" charset="0"/>
                              </a:rPr>
                              <m:t>1000000</m:t>
                            </m:r>
                          </m:den>
                        </m:f>
                      </m:den>
                    </m:f>
                  </m:oMath>
                </a14:m>
                <a:r>
                  <a:rPr lang="en-IN" sz="15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50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We are assuming that each supplier contract lasts for 3 year</a:t>
                </a:r>
              </a:p>
              <a:p>
                <a:pPr marL="285750" indent="-285750">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After applying the rate of change and considering inflation, estimated contracts for each year are found as :         </a:t>
                </a:r>
                <a:r>
                  <a:rPr lang="en-US" sz="1500">
                    <a:effectLst/>
                    <a:latin typeface="Times New Roman" panose="02020603050405020304" pitchFamily="18" charset="0"/>
                    <a:ea typeface="Times New Roman" panose="02020603050405020304" pitchFamily="18" charset="0"/>
                    <a:cs typeface="Times New Roman" panose="02020603050405020304" pitchFamily="18" charset="0"/>
                  </a:rPr>
                  <a:t>Average Contracts per Million × Rate of Change × Inflation × </a:t>
                </a:r>
                <a14:m>
                  <m:oMath xmlns:m="http://schemas.openxmlformats.org/officeDocument/2006/math">
                    <m:f>
                      <m:fPr>
                        <m:ctrlPr>
                          <a:rPr lang="en-IN" sz="1500" i="1">
                            <a:effectLst/>
                            <a:latin typeface="Cambria Math" panose="02040503050406030204" pitchFamily="18" charset="0"/>
                            <a:ea typeface="Times New Roman" panose="02020603050405020304" pitchFamily="18" charset="0"/>
                          </a:rPr>
                        </m:ctrlPr>
                      </m:fPr>
                      <m:num>
                        <m:r>
                          <a:rPr lang="en-US" sz="1500" i="1">
                            <a:effectLst/>
                            <a:latin typeface="Cambria Math" panose="02040503050406030204" pitchFamily="18" charset="0"/>
                            <a:ea typeface="Times New Roman" panose="02020603050405020304" pitchFamily="18" charset="0"/>
                          </a:rPr>
                          <m:t>𝑆</m:t>
                        </m:r>
                        <m:r>
                          <m:rPr>
                            <m:sty m:val="p"/>
                          </m:rPr>
                          <a:rPr lang="en-US" sz="1500">
                            <a:effectLst/>
                            <a:latin typeface="Cambria Math" panose="02040503050406030204" pitchFamily="18" charset="0"/>
                            <a:ea typeface="Times New Roman" panose="02020603050405020304" pitchFamily="18" charset="0"/>
                          </a:rPr>
                          <m:t>um</m:t>
                        </m:r>
                        <m:r>
                          <a:rPr lang="en-US" sz="1500" i="1">
                            <a:effectLst/>
                            <a:latin typeface="Cambria Math" panose="02040503050406030204" pitchFamily="18" charset="0"/>
                            <a:ea typeface="Times New Roman" panose="02020603050405020304" pitchFamily="18" charset="0"/>
                          </a:rPr>
                          <m:t> </m:t>
                        </m:r>
                        <m:r>
                          <m:rPr>
                            <m:sty m:val="p"/>
                          </m:rPr>
                          <a:rPr lang="en-US" sz="1500">
                            <a:effectLst/>
                            <a:latin typeface="Cambria Math" panose="02040503050406030204" pitchFamily="18" charset="0"/>
                            <a:ea typeface="Times New Roman" panose="02020603050405020304" pitchFamily="18" charset="0"/>
                          </a:rPr>
                          <m:t>of</m:t>
                        </m:r>
                        <m:r>
                          <a:rPr lang="en-US" sz="1500" i="1">
                            <a:effectLst/>
                            <a:latin typeface="Cambria Math" panose="02040503050406030204" pitchFamily="18" charset="0"/>
                            <a:ea typeface="Times New Roman" panose="02020603050405020304" pitchFamily="18" charset="0"/>
                          </a:rPr>
                          <m:t> </m:t>
                        </m:r>
                        <m:r>
                          <m:rPr>
                            <m:sty m:val="p"/>
                          </m:rPr>
                          <a:rPr lang="en-US" sz="1500">
                            <a:effectLst/>
                            <a:latin typeface="Cambria Math" panose="02040503050406030204" pitchFamily="18" charset="0"/>
                            <a:ea typeface="Times New Roman" panose="02020603050405020304" pitchFamily="18" charset="0"/>
                          </a:rPr>
                          <m:t>Contract</m:t>
                        </m:r>
                        <m:r>
                          <a:rPr lang="en-US" sz="1500" i="1">
                            <a:effectLst/>
                            <a:latin typeface="Cambria Math" panose="02040503050406030204" pitchFamily="18" charset="0"/>
                            <a:ea typeface="Times New Roman" panose="02020603050405020304" pitchFamily="18" charset="0"/>
                          </a:rPr>
                          <m:t> </m:t>
                        </m:r>
                        <m:r>
                          <m:rPr>
                            <m:sty m:val="p"/>
                          </m:rPr>
                          <a:rPr lang="en-US" sz="1500">
                            <a:effectLst/>
                            <a:latin typeface="Cambria Math" panose="02040503050406030204" pitchFamily="18" charset="0"/>
                            <a:ea typeface="Times New Roman" panose="02020603050405020304" pitchFamily="18" charset="0"/>
                          </a:rPr>
                          <m:t>Value</m:t>
                        </m:r>
                        <m:r>
                          <a:rPr lang="en-US" sz="1500" i="1">
                            <a:effectLst/>
                            <a:latin typeface="Cambria Math" panose="02040503050406030204" pitchFamily="18" charset="0"/>
                            <a:ea typeface="Times New Roman" panose="02020603050405020304" pitchFamily="18" charset="0"/>
                          </a:rPr>
                          <m:t> </m:t>
                        </m:r>
                      </m:num>
                      <m:den>
                        <m:r>
                          <a:rPr lang="en-US" sz="1500" i="1">
                            <a:effectLst/>
                            <a:latin typeface="Cambria Math" panose="02040503050406030204" pitchFamily="18" charset="0"/>
                            <a:ea typeface="Times New Roman" panose="02020603050405020304" pitchFamily="18" charset="0"/>
                          </a:rPr>
                          <m:t>1000000</m:t>
                        </m:r>
                      </m:den>
                    </m:f>
                  </m:oMath>
                </a14:m>
                <a:r>
                  <a:rPr lang="en-US" sz="150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500">
                    <a:latin typeface="Times New Roman" panose="02020603050405020304" pitchFamily="18" charset="0"/>
                    <a:ea typeface="Times New Roman" panose="02020603050405020304" pitchFamily="18" charset="0"/>
                    <a:cs typeface="Times New Roman" panose="02020603050405020304" pitchFamily="18" charset="0"/>
                  </a:rPr>
                  <a:t>3</a:t>
                </a:r>
                <a:endParaRPr lang="en-US" sz="1500">
                  <a:latin typeface="Times New Roman" panose="02020603050405020304" pitchFamily="18" charset="0"/>
                  <a:cs typeface="Times New Roman" panose="02020603050405020304" pitchFamily="18" charset="0"/>
                </a:endParaRPr>
              </a:p>
            </p:txBody>
          </p:sp>
        </mc:Choice>
        <mc:Fallback>
          <p:sp>
            <p:nvSpPr>
              <p:cNvPr id="6" name="TextBox 5">
                <a:extLst>
                  <a:ext uri="{FF2B5EF4-FFF2-40B4-BE49-F238E27FC236}">
                    <a16:creationId xmlns:a16="http://schemas.microsoft.com/office/drawing/2014/main" id="{7F437CBE-9EF0-0056-F13D-1207B55993C0}"/>
                  </a:ext>
                </a:extLst>
              </p:cNvPr>
              <p:cNvSpPr txBox="1">
                <a:spLocks noRot="1" noChangeAspect="1" noMove="1" noResize="1" noEditPoints="1" noAdjustHandles="1" noChangeArrowheads="1" noChangeShapeType="1" noTextEdit="1"/>
              </p:cNvSpPr>
              <p:nvPr/>
            </p:nvSpPr>
            <p:spPr>
              <a:xfrm>
                <a:off x="942974" y="3771899"/>
                <a:ext cx="10544175" cy="1798313"/>
              </a:xfrm>
              <a:prstGeom prst="rect">
                <a:avLst/>
              </a:prstGeom>
              <a:blipFill>
                <a:blip r:embed="rId3"/>
                <a:stretch>
                  <a:fillRect l="-521" t="-2034" b="-3051"/>
                </a:stretch>
              </a:blipFill>
            </p:spPr>
            <p:txBody>
              <a:bodyPr/>
              <a:lstStyle/>
              <a:p>
                <a:r>
                  <a:rPr lang="en-US">
                    <a:noFill/>
                  </a:rPr>
                  <a:t> </a:t>
                </a:r>
              </a:p>
            </p:txBody>
          </p:sp>
        </mc:Fallback>
      </mc:AlternateContent>
    </p:spTree>
    <p:extLst>
      <p:ext uri="{BB962C8B-B14F-4D97-AF65-F5344CB8AC3E}">
        <p14:creationId xmlns:p14="http://schemas.microsoft.com/office/powerpoint/2010/main" val="41953709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AC834-BD9F-ADE6-C63B-D56DCC8F448E}"/>
              </a:ext>
            </a:extLst>
          </p:cNvPr>
          <p:cNvSpPr>
            <a:spLocks noGrp="1"/>
          </p:cNvSpPr>
          <p:nvPr>
            <p:ph type="title"/>
          </p:nvPr>
        </p:nvSpPr>
        <p:spPr/>
        <p:txBody>
          <a:bodyPr/>
          <a:lstStyle/>
          <a:p>
            <a:r>
              <a:rPr lang="en-US"/>
              <a:t>Proposed number of orders</a:t>
            </a:r>
          </a:p>
        </p:txBody>
      </p:sp>
      <p:sp>
        <p:nvSpPr>
          <p:cNvPr id="6" name="TextBox 5">
            <a:extLst>
              <a:ext uri="{FF2B5EF4-FFF2-40B4-BE49-F238E27FC236}">
                <a16:creationId xmlns:a16="http://schemas.microsoft.com/office/drawing/2014/main" id="{BF76711E-8382-1A94-5BC3-3DCEA5DF2DD7}"/>
              </a:ext>
            </a:extLst>
          </p:cNvPr>
          <p:cNvSpPr txBox="1"/>
          <p:nvPr/>
        </p:nvSpPr>
        <p:spPr>
          <a:xfrm>
            <a:off x="743225" y="2413337"/>
            <a:ext cx="5486125" cy="3416320"/>
          </a:xfrm>
          <a:prstGeom prst="rect">
            <a:avLst/>
          </a:prstGeom>
          <a:noFill/>
        </p:spPr>
        <p:txBody>
          <a:bodyPr wrap="square" rtlCol="0">
            <a:spAutoFit/>
          </a:bodyPr>
          <a:lstStyle/>
          <a:p>
            <a:pPr marL="285750" indent="-285750">
              <a:buFont typeface="Arial" panose="020B0604020202020204" pitchFamily="34" charset="0"/>
              <a:buChar char="•"/>
            </a:pPr>
            <a:r>
              <a:rPr lang="en-US" sz="2400"/>
              <a:t>Considering the change in inflation and rate of change, with an assumption of each contract lasting for 3 years, the number of orders is estimated.</a:t>
            </a:r>
          </a:p>
          <a:p>
            <a:pPr marL="285750" indent="-285750">
              <a:buFont typeface="Arial" panose="020B0604020202020204" pitchFamily="34" charset="0"/>
              <a:buChar char="•"/>
            </a:pPr>
            <a:r>
              <a:rPr lang="en-US" sz="2400"/>
              <a:t>A total number of approximately 48490 orders are estimated over the period of the next 5 years</a:t>
            </a:r>
          </a:p>
          <a:p>
            <a:pPr marL="285750" indent="-285750">
              <a:buFont typeface="Arial" panose="020B0604020202020204" pitchFamily="34" charset="0"/>
              <a:buChar char="•"/>
            </a:pPr>
            <a:r>
              <a:rPr lang="en-US" sz="2400"/>
              <a:t>236201 : 3260 </a:t>
            </a:r>
          </a:p>
          <a:p>
            <a:pPr marL="285750" indent="-285750">
              <a:buFont typeface="Arial" panose="020B0604020202020204" pitchFamily="34" charset="0"/>
              <a:buChar char="•"/>
            </a:pPr>
            <a:r>
              <a:rPr lang="en-US" sz="2400"/>
              <a:t>236220 : 45230</a:t>
            </a:r>
          </a:p>
        </p:txBody>
      </p:sp>
      <p:pic>
        <p:nvPicPr>
          <p:cNvPr id="10" name="Content Placeholder 9">
            <a:extLst>
              <a:ext uri="{FF2B5EF4-FFF2-40B4-BE49-F238E27FC236}">
                <a16:creationId xmlns:a16="http://schemas.microsoft.com/office/drawing/2014/main" id="{D45E5F03-BFD7-94E6-64C1-48F405081E3C}"/>
              </a:ext>
            </a:extLst>
          </p:cNvPr>
          <p:cNvPicPr>
            <a:picLocks noGrp="1" noChangeAspect="1"/>
          </p:cNvPicPr>
          <p:nvPr>
            <p:ph idx="1"/>
          </p:nvPr>
        </p:nvPicPr>
        <p:blipFill rotWithShape="1">
          <a:blip r:embed="rId2"/>
          <a:srcRect l="6654" t="44575" r="71166" b="30812"/>
          <a:stretch/>
        </p:blipFill>
        <p:spPr>
          <a:xfrm>
            <a:off x="6797149" y="2598845"/>
            <a:ext cx="4390751" cy="3045303"/>
          </a:xfrm>
          <a:solidFill>
            <a:schemeClr val="accent3">
              <a:lumMod val="40000"/>
              <a:lumOff val="60000"/>
              <a:alpha val="0"/>
            </a:schemeClr>
          </a:solidFill>
        </p:spPr>
      </p:pic>
    </p:spTree>
    <p:extLst>
      <p:ext uri="{BB962C8B-B14F-4D97-AF65-F5344CB8AC3E}">
        <p14:creationId xmlns:p14="http://schemas.microsoft.com/office/powerpoint/2010/main" val="32126522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5C1D1-30B3-A702-4B8E-E1B21924FBEB}"/>
              </a:ext>
            </a:extLst>
          </p:cNvPr>
          <p:cNvSpPr>
            <a:spLocks noGrp="1"/>
          </p:cNvSpPr>
          <p:nvPr>
            <p:ph type="title"/>
          </p:nvPr>
        </p:nvSpPr>
        <p:spPr>
          <a:xfrm>
            <a:off x="887003" y="153034"/>
            <a:ext cx="10417994" cy="1079865"/>
          </a:xfrm>
        </p:spPr>
        <p:txBody>
          <a:bodyPr/>
          <a:lstStyle/>
          <a:p>
            <a:r>
              <a:rPr lang="en-US"/>
              <a:t>Issues/Challenges</a:t>
            </a:r>
          </a:p>
        </p:txBody>
      </p:sp>
      <p:sp>
        <p:nvSpPr>
          <p:cNvPr id="3" name="Content Placeholder 2">
            <a:extLst>
              <a:ext uri="{FF2B5EF4-FFF2-40B4-BE49-F238E27FC236}">
                <a16:creationId xmlns:a16="http://schemas.microsoft.com/office/drawing/2014/main" id="{875F8AB4-B6DF-A268-209A-6EC30C33630E}"/>
              </a:ext>
            </a:extLst>
          </p:cNvPr>
          <p:cNvSpPr>
            <a:spLocks noGrp="1"/>
          </p:cNvSpPr>
          <p:nvPr>
            <p:ph idx="1"/>
          </p:nvPr>
        </p:nvSpPr>
        <p:spPr>
          <a:xfrm>
            <a:off x="887003" y="1500028"/>
            <a:ext cx="10417994" cy="4633644"/>
          </a:xfrm>
        </p:spPr>
        <p:txBody>
          <a:bodyPr vert="horz" lIns="91440" tIns="45720" rIns="91440" bIns="45720" rtlCol="0" anchor="t">
            <a:noAutofit/>
          </a:bodyPr>
          <a:lstStyle/>
          <a:p>
            <a:r>
              <a:rPr lang="en-US" sz="2000"/>
              <a:t>Standardized categorization of commodities could help resolve the inconsistency.</a:t>
            </a:r>
          </a:p>
          <a:p>
            <a:r>
              <a:rPr lang="en-US" sz="2000"/>
              <a:t>Cleaned and standardized supplier information could help resolve the issue of the same supplier having different DUNS numbers. A unique identifier is more useful.</a:t>
            </a:r>
          </a:p>
          <a:p>
            <a:r>
              <a:rPr lang="en-US" sz="2000"/>
              <a:t>The number of purchasing places is dispersed. Organizational structure and hierarchical information are required.</a:t>
            </a:r>
          </a:p>
          <a:p>
            <a:r>
              <a:rPr lang="en-US" sz="2000"/>
              <a:t>More contract information such as negotiation terms, expiration date,  KPIs would help to know more granularity about the contract.</a:t>
            </a:r>
          </a:p>
          <a:p>
            <a:r>
              <a:rPr lang="en-US" sz="2000"/>
              <a:t>To enhance forecasting accuracy, more historical data is required(including market circumstances, and past economic, and external factors). Larger economic data could produce a reliable trend analysis.</a:t>
            </a:r>
          </a:p>
          <a:p>
            <a:r>
              <a:rPr lang="en-US" sz="2000"/>
              <a:t>More information is needed on competitive quotations for historical expenditure to conduct a competitive analysis.</a:t>
            </a:r>
          </a:p>
        </p:txBody>
      </p:sp>
    </p:spTree>
    <p:extLst>
      <p:ext uri="{BB962C8B-B14F-4D97-AF65-F5344CB8AC3E}">
        <p14:creationId xmlns:p14="http://schemas.microsoft.com/office/powerpoint/2010/main" val="16900597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5C1D1-30B3-A702-4B8E-E1B21924FBEB}"/>
              </a:ext>
            </a:extLst>
          </p:cNvPr>
          <p:cNvSpPr>
            <a:spLocks noGrp="1"/>
          </p:cNvSpPr>
          <p:nvPr>
            <p:ph type="title"/>
          </p:nvPr>
        </p:nvSpPr>
        <p:spPr>
          <a:xfrm>
            <a:off x="887003" y="153034"/>
            <a:ext cx="10417994" cy="1079865"/>
          </a:xfrm>
        </p:spPr>
        <p:txBody>
          <a:bodyPr/>
          <a:lstStyle/>
          <a:p>
            <a:r>
              <a:rPr lang="en-US"/>
              <a:t>Issues/Challenges</a:t>
            </a:r>
          </a:p>
        </p:txBody>
      </p:sp>
      <p:sp>
        <p:nvSpPr>
          <p:cNvPr id="3" name="Content Placeholder 2">
            <a:extLst>
              <a:ext uri="{FF2B5EF4-FFF2-40B4-BE49-F238E27FC236}">
                <a16:creationId xmlns:a16="http://schemas.microsoft.com/office/drawing/2014/main" id="{875F8AB4-B6DF-A268-209A-6EC30C33630E}"/>
              </a:ext>
            </a:extLst>
          </p:cNvPr>
          <p:cNvSpPr>
            <a:spLocks noGrp="1"/>
          </p:cNvSpPr>
          <p:nvPr>
            <p:ph idx="1"/>
          </p:nvPr>
        </p:nvSpPr>
        <p:spPr>
          <a:xfrm>
            <a:off x="887003" y="1500028"/>
            <a:ext cx="10417994" cy="4633644"/>
          </a:xfrm>
        </p:spPr>
        <p:txBody>
          <a:bodyPr vert="horz" lIns="91440" tIns="45720" rIns="91440" bIns="45720" rtlCol="0" anchor="t">
            <a:normAutofit/>
          </a:bodyPr>
          <a:lstStyle/>
          <a:p>
            <a:r>
              <a:rPr lang="en-US" sz="2000"/>
              <a:t>Strong data security mechanisms need to be implemented to protect data security and privacy issues.</a:t>
            </a:r>
          </a:p>
          <a:p>
            <a:r>
              <a:rPr lang="en-US" sz="2000"/>
              <a:t>Unreliable categorization and inconsistency in a commodity category. </a:t>
            </a:r>
          </a:p>
          <a:p>
            <a:r>
              <a:rPr lang="en-US" sz="2000"/>
              <a:t>Energy consumption data, sustainability procedures or environmental impact data add-on helps in the cost and impact analysis.</a:t>
            </a:r>
          </a:p>
          <a:p>
            <a:r>
              <a:rPr lang="en-US" sz="2000"/>
              <a:t>More supplier data on financial health such as historical financial health, credit statements, and FPI would help to sort the suppliers.</a:t>
            </a:r>
          </a:p>
          <a:p>
            <a:r>
              <a:rPr lang="en-US" sz="2000"/>
              <a:t>More compliance data including legal and regulatory changes affecting the suppliers, and compliance with regulatory requirements is required to know the risk.</a:t>
            </a:r>
          </a:p>
          <a:p>
            <a:r>
              <a:rPr lang="en-US" sz="2000"/>
              <a:t>The difficulty of mapping data with standardized classification arises due to inconsistencies in services categorization.</a:t>
            </a:r>
          </a:p>
        </p:txBody>
      </p:sp>
    </p:spTree>
    <p:extLst>
      <p:ext uri="{BB962C8B-B14F-4D97-AF65-F5344CB8AC3E}">
        <p14:creationId xmlns:p14="http://schemas.microsoft.com/office/powerpoint/2010/main" val="14488840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F532813F-6E00-AF90-0A30-65C1F6F5245D}"/>
              </a:ext>
            </a:extLst>
          </p:cNvPr>
          <p:cNvSpPr/>
          <p:nvPr/>
        </p:nvSpPr>
        <p:spPr>
          <a:xfrm>
            <a:off x="514865" y="442784"/>
            <a:ext cx="988540" cy="9267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0E557B8-3DF0-C28E-995E-CD9770E92345}"/>
              </a:ext>
            </a:extLst>
          </p:cNvPr>
          <p:cNvSpPr txBox="1"/>
          <p:nvPr/>
        </p:nvSpPr>
        <p:spPr>
          <a:xfrm>
            <a:off x="669324" y="689919"/>
            <a:ext cx="9164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Start</a:t>
            </a:r>
          </a:p>
        </p:txBody>
      </p:sp>
      <p:cxnSp>
        <p:nvCxnSpPr>
          <p:cNvPr id="5" name="Straight Arrow Connector 4">
            <a:extLst>
              <a:ext uri="{FF2B5EF4-FFF2-40B4-BE49-F238E27FC236}">
                <a16:creationId xmlns:a16="http://schemas.microsoft.com/office/drawing/2014/main" id="{80E3B394-AFDB-9D39-3D55-88457BB74BD8}"/>
              </a:ext>
            </a:extLst>
          </p:cNvPr>
          <p:cNvCxnSpPr/>
          <p:nvPr/>
        </p:nvCxnSpPr>
        <p:spPr>
          <a:xfrm>
            <a:off x="1503148" y="962539"/>
            <a:ext cx="523102" cy="82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272DF5A1-172B-9670-4559-66EEE0303A79}"/>
              </a:ext>
            </a:extLst>
          </p:cNvPr>
          <p:cNvSpPr/>
          <p:nvPr/>
        </p:nvSpPr>
        <p:spPr>
          <a:xfrm>
            <a:off x="2069757" y="447932"/>
            <a:ext cx="1276864" cy="9216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Collect &amp; </a:t>
            </a:r>
            <a:r>
              <a:rPr lang="en-US" err="1"/>
              <a:t>NormalizeData</a:t>
            </a:r>
          </a:p>
        </p:txBody>
      </p:sp>
      <p:cxnSp>
        <p:nvCxnSpPr>
          <p:cNvPr id="7" name="Straight Arrow Connector 6">
            <a:extLst>
              <a:ext uri="{FF2B5EF4-FFF2-40B4-BE49-F238E27FC236}">
                <a16:creationId xmlns:a16="http://schemas.microsoft.com/office/drawing/2014/main" id="{CD779201-F5C5-5289-CCC8-BB26CED3AA43}"/>
              </a:ext>
            </a:extLst>
          </p:cNvPr>
          <p:cNvCxnSpPr/>
          <p:nvPr/>
        </p:nvCxnSpPr>
        <p:spPr>
          <a:xfrm>
            <a:off x="3391415" y="930359"/>
            <a:ext cx="543696" cy="82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E07E6E62-EA13-8D05-C654-529074774213}"/>
              </a:ext>
            </a:extLst>
          </p:cNvPr>
          <p:cNvSpPr/>
          <p:nvPr/>
        </p:nvSpPr>
        <p:spPr>
          <a:xfrm>
            <a:off x="3995352" y="442784"/>
            <a:ext cx="1657864" cy="9576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Sort &amp; Analyze Market Categories</a:t>
            </a:r>
          </a:p>
        </p:txBody>
      </p:sp>
      <p:cxnSp>
        <p:nvCxnSpPr>
          <p:cNvPr id="9" name="Straight Arrow Connector 8">
            <a:extLst>
              <a:ext uri="{FF2B5EF4-FFF2-40B4-BE49-F238E27FC236}">
                <a16:creationId xmlns:a16="http://schemas.microsoft.com/office/drawing/2014/main" id="{68B977AD-2771-5A5C-9F42-B013DE029457}"/>
              </a:ext>
            </a:extLst>
          </p:cNvPr>
          <p:cNvCxnSpPr/>
          <p:nvPr/>
        </p:nvCxnSpPr>
        <p:spPr>
          <a:xfrm flipV="1">
            <a:off x="5727614" y="896121"/>
            <a:ext cx="615778" cy="20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06E02A40-05D1-4B2A-8F35-07DD3C97BEF4}"/>
              </a:ext>
            </a:extLst>
          </p:cNvPr>
          <p:cNvSpPr/>
          <p:nvPr/>
        </p:nvSpPr>
        <p:spPr>
          <a:xfrm>
            <a:off x="6374027" y="411892"/>
            <a:ext cx="1637270" cy="9679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Determine Market Category</a:t>
            </a:r>
          </a:p>
        </p:txBody>
      </p:sp>
      <p:cxnSp>
        <p:nvCxnSpPr>
          <p:cNvPr id="11" name="Straight Arrow Connector 10">
            <a:extLst>
              <a:ext uri="{FF2B5EF4-FFF2-40B4-BE49-F238E27FC236}">
                <a16:creationId xmlns:a16="http://schemas.microsoft.com/office/drawing/2014/main" id="{D58AC327-5394-9D0D-4CF4-498C85874268}"/>
              </a:ext>
            </a:extLst>
          </p:cNvPr>
          <p:cNvCxnSpPr/>
          <p:nvPr/>
        </p:nvCxnSpPr>
        <p:spPr>
          <a:xfrm>
            <a:off x="8063813" y="886595"/>
            <a:ext cx="904101" cy="82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00A8BD04-4F27-ABA8-CDFA-FC0D06E48932}"/>
              </a:ext>
            </a:extLst>
          </p:cNvPr>
          <p:cNvSpPr/>
          <p:nvPr/>
        </p:nvSpPr>
        <p:spPr>
          <a:xfrm>
            <a:off x="9061621" y="329513"/>
            <a:ext cx="1791729" cy="117389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Analyze Data Within Category and Select Market Basket</a:t>
            </a:r>
          </a:p>
        </p:txBody>
      </p:sp>
      <p:cxnSp>
        <p:nvCxnSpPr>
          <p:cNvPr id="13" name="Straight Arrow Connector 12">
            <a:extLst>
              <a:ext uri="{FF2B5EF4-FFF2-40B4-BE49-F238E27FC236}">
                <a16:creationId xmlns:a16="http://schemas.microsoft.com/office/drawing/2014/main" id="{64B21582-F3B7-45B7-C90F-EA9E9044BF1D}"/>
              </a:ext>
            </a:extLst>
          </p:cNvPr>
          <p:cNvCxnSpPr/>
          <p:nvPr/>
        </p:nvCxnSpPr>
        <p:spPr>
          <a:xfrm flipH="1">
            <a:off x="10016953" y="1564931"/>
            <a:ext cx="2060" cy="595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D5351DF4-233E-4C91-3D4C-8676147F6CCD}"/>
              </a:ext>
            </a:extLst>
          </p:cNvPr>
          <p:cNvSpPr/>
          <p:nvPr/>
        </p:nvSpPr>
        <p:spPr>
          <a:xfrm>
            <a:off x="9061621" y="2306594"/>
            <a:ext cx="1966783" cy="11790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Perform Analysis of Historical Spending Within Market Basket</a:t>
            </a:r>
          </a:p>
        </p:txBody>
      </p:sp>
      <p:cxnSp>
        <p:nvCxnSpPr>
          <p:cNvPr id="15" name="Straight Arrow Connector 14">
            <a:extLst>
              <a:ext uri="{FF2B5EF4-FFF2-40B4-BE49-F238E27FC236}">
                <a16:creationId xmlns:a16="http://schemas.microsoft.com/office/drawing/2014/main" id="{01D946C7-7562-0B10-20BF-A797C4A170A7}"/>
              </a:ext>
            </a:extLst>
          </p:cNvPr>
          <p:cNvCxnSpPr/>
          <p:nvPr/>
        </p:nvCxnSpPr>
        <p:spPr>
          <a:xfrm flipH="1" flipV="1">
            <a:off x="8275422" y="2864192"/>
            <a:ext cx="691979" cy="20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2205DAC3-1B43-0F18-E282-0FB41A2F73EA}"/>
              </a:ext>
            </a:extLst>
          </p:cNvPr>
          <p:cNvSpPr/>
          <p:nvPr/>
        </p:nvSpPr>
        <p:spPr>
          <a:xfrm>
            <a:off x="6343135" y="2373526"/>
            <a:ext cx="1843216" cy="111210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Perform Market Research on Market Basket</a:t>
            </a:r>
          </a:p>
        </p:txBody>
      </p:sp>
      <p:cxnSp>
        <p:nvCxnSpPr>
          <p:cNvPr id="17" name="Straight Arrow Connector 16">
            <a:extLst>
              <a:ext uri="{FF2B5EF4-FFF2-40B4-BE49-F238E27FC236}">
                <a16:creationId xmlns:a16="http://schemas.microsoft.com/office/drawing/2014/main" id="{0FF49FEB-5289-3FC9-A1E5-0D7727346ACF}"/>
              </a:ext>
            </a:extLst>
          </p:cNvPr>
          <p:cNvCxnSpPr/>
          <p:nvPr/>
        </p:nvCxnSpPr>
        <p:spPr>
          <a:xfrm flipH="1" flipV="1">
            <a:off x="5653473" y="2919540"/>
            <a:ext cx="650790" cy="20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E0AB3951-FDF6-8EE3-D1E7-811FCA14E028}"/>
              </a:ext>
            </a:extLst>
          </p:cNvPr>
          <p:cNvSpPr/>
          <p:nvPr/>
        </p:nvSpPr>
        <p:spPr>
          <a:xfrm>
            <a:off x="3470189" y="2141838"/>
            <a:ext cx="2069756" cy="155489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Develop and Evaluate Benefits and Drawbacks of Potential Sourcing Strategies</a:t>
            </a:r>
          </a:p>
        </p:txBody>
      </p:sp>
      <p:cxnSp>
        <p:nvCxnSpPr>
          <p:cNvPr id="19" name="Straight Arrow Connector 18">
            <a:extLst>
              <a:ext uri="{FF2B5EF4-FFF2-40B4-BE49-F238E27FC236}">
                <a16:creationId xmlns:a16="http://schemas.microsoft.com/office/drawing/2014/main" id="{D7D89FF3-887B-ED33-0B83-8740CE9A5F18}"/>
              </a:ext>
            </a:extLst>
          </p:cNvPr>
          <p:cNvCxnSpPr/>
          <p:nvPr/>
        </p:nvCxnSpPr>
        <p:spPr>
          <a:xfrm flipH="1" flipV="1">
            <a:off x="2768942" y="2902807"/>
            <a:ext cx="578709" cy="20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D972ACAC-2C47-5B6A-A13C-981745F45F7F}"/>
              </a:ext>
            </a:extLst>
          </p:cNvPr>
          <p:cNvSpPr/>
          <p:nvPr/>
        </p:nvSpPr>
        <p:spPr>
          <a:xfrm>
            <a:off x="411891" y="2183027"/>
            <a:ext cx="2183026" cy="14931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Determine Desired Number of Contracts and Buying Locations for Market Basket</a:t>
            </a:r>
          </a:p>
        </p:txBody>
      </p:sp>
      <p:sp>
        <p:nvSpPr>
          <p:cNvPr id="21" name="Rectangle 20">
            <a:extLst>
              <a:ext uri="{FF2B5EF4-FFF2-40B4-BE49-F238E27FC236}">
                <a16:creationId xmlns:a16="http://schemas.microsoft.com/office/drawing/2014/main" id="{92A2E171-09E6-7502-8781-F4147D90F5FA}"/>
              </a:ext>
            </a:extLst>
          </p:cNvPr>
          <p:cNvSpPr/>
          <p:nvPr/>
        </p:nvSpPr>
        <p:spPr>
          <a:xfrm>
            <a:off x="308919" y="4448432"/>
            <a:ext cx="2285999" cy="10915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Select Final Sourcing Strategy</a:t>
            </a:r>
          </a:p>
        </p:txBody>
      </p:sp>
      <p:cxnSp>
        <p:nvCxnSpPr>
          <p:cNvPr id="22" name="Straight Arrow Connector 21">
            <a:extLst>
              <a:ext uri="{FF2B5EF4-FFF2-40B4-BE49-F238E27FC236}">
                <a16:creationId xmlns:a16="http://schemas.microsoft.com/office/drawing/2014/main" id="{5D005BF2-23CB-6587-62DA-E9EE4C87B5A7}"/>
              </a:ext>
            </a:extLst>
          </p:cNvPr>
          <p:cNvCxnSpPr/>
          <p:nvPr/>
        </p:nvCxnSpPr>
        <p:spPr>
          <a:xfrm>
            <a:off x="1467107" y="3794296"/>
            <a:ext cx="8237" cy="4407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9C40CBE9-AC12-1D90-7D40-2EB85AC25451}"/>
              </a:ext>
            </a:extLst>
          </p:cNvPr>
          <p:cNvSpPr/>
          <p:nvPr/>
        </p:nvSpPr>
        <p:spPr>
          <a:xfrm>
            <a:off x="3459892" y="4510216"/>
            <a:ext cx="2275702" cy="105032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Determine Final Length of Contracts</a:t>
            </a:r>
          </a:p>
        </p:txBody>
      </p:sp>
      <p:sp>
        <p:nvSpPr>
          <p:cNvPr id="24" name="Rectangle 23">
            <a:extLst>
              <a:ext uri="{FF2B5EF4-FFF2-40B4-BE49-F238E27FC236}">
                <a16:creationId xmlns:a16="http://schemas.microsoft.com/office/drawing/2014/main" id="{9F1007C7-5B7D-BD8D-E60F-32840BE1F752}"/>
              </a:ext>
            </a:extLst>
          </p:cNvPr>
          <p:cNvSpPr/>
          <p:nvPr/>
        </p:nvSpPr>
        <p:spPr>
          <a:xfrm>
            <a:off x="6682945" y="4561702"/>
            <a:ext cx="2327189" cy="94735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Estimate Potential Cost Savings From Sourcing Strategy</a:t>
            </a:r>
          </a:p>
        </p:txBody>
      </p:sp>
      <p:sp>
        <p:nvSpPr>
          <p:cNvPr id="25" name="Oval 24">
            <a:extLst>
              <a:ext uri="{FF2B5EF4-FFF2-40B4-BE49-F238E27FC236}">
                <a16:creationId xmlns:a16="http://schemas.microsoft.com/office/drawing/2014/main" id="{7E09F06B-F1DF-F119-AEB6-16CE4A03BD62}"/>
              </a:ext>
            </a:extLst>
          </p:cNvPr>
          <p:cNvSpPr/>
          <p:nvPr/>
        </p:nvSpPr>
        <p:spPr>
          <a:xfrm>
            <a:off x="10019270" y="4546256"/>
            <a:ext cx="1142999" cy="97824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End</a:t>
            </a:r>
          </a:p>
        </p:txBody>
      </p:sp>
      <p:cxnSp>
        <p:nvCxnSpPr>
          <p:cNvPr id="26" name="Straight Arrow Connector 25">
            <a:extLst>
              <a:ext uri="{FF2B5EF4-FFF2-40B4-BE49-F238E27FC236}">
                <a16:creationId xmlns:a16="http://schemas.microsoft.com/office/drawing/2014/main" id="{5D21852D-F73B-E228-212C-7B3798400319}"/>
              </a:ext>
            </a:extLst>
          </p:cNvPr>
          <p:cNvCxnSpPr/>
          <p:nvPr/>
        </p:nvCxnSpPr>
        <p:spPr>
          <a:xfrm flipV="1">
            <a:off x="2706644" y="5021476"/>
            <a:ext cx="687859" cy="20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DC0BE86D-5C8B-B68B-152E-9A8EF944E196}"/>
              </a:ext>
            </a:extLst>
          </p:cNvPr>
          <p:cNvCxnSpPr>
            <a:cxnSpLocks/>
          </p:cNvCxnSpPr>
          <p:nvPr/>
        </p:nvCxnSpPr>
        <p:spPr>
          <a:xfrm flipV="1">
            <a:off x="5909103" y="5006030"/>
            <a:ext cx="687859" cy="20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DF92E75E-0DB2-EFF8-A4C7-DCD7637CC9F9}"/>
              </a:ext>
            </a:extLst>
          </p:cNvPr>
          <p:cNvCxnSpPr>
            <a:cxnSpLocks/>
          </p:cNvCxnSpPr>
          <p:nvPr/>
        </p:nvCxnSpPr>
        <p:spPr>
          <a:xfrm flipV="1">
            <a:off x="9183644" y="5031773"/>
            <a:ext cx="687859" cy="20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432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7F5540-4002-3048-9638-A6FCD36FB19B}"/>
              </a:ext>
            </a:extLst>
          </p:cNvPr>
          <p:cNvSpPr>
            <a:spLocks noGrp="1"/>
          </p:cNvSpPr>
          <p:nvPr>
            <p:ph idx="1"/>
          </p:nvPr>
        </p:nvSpPr>
        <p:spPr>
          <a:xfrm>
            <a:off x="614149" y="423082"/>
            <a:ext cx="9346715" cy="5316946"/>
          </a:xfrm>
        </p:spPr>
        <p:txBody>
          <a:bodyPr/>
          <a:lstStyle/>
          <a:p>
            <a:r>
              <a:rPr lang="en-US" sz="2400"/>
              <a:t>Commodity Category</a:t>
            </a:r>
          </a:p>
          <a:p>
            <a:pPr lvl="1"/>
            <a:r>
              <a:rPr lang="en-US" sz="1800"/>
              <a:t>Construction</a:t>
            </a:r>
          </a:p>
          <a:p>
            <a:r>
              <a:rPr lang="en-US" sz="2400"/>
              <a:t>Market Basket</a:t>
            </a:r>
          </a:p>
          <a:p>
            <a:pPr lvl="1"/>
            <a:r>
              <a:rPr lang="en-US" sz="1800"/>
              <a:t>236210 – Industrial Building Construction</a:t>
            </a:r>
          </a:p>
          <a:p>
            <a:pPr lvl="1"/>
            <a:r>
              <a:rPr lang="en-US" sz="1800"/>
              <a:t>236220 – Commercial and Institutional Building Construction</a:t>
            </a:r>
          </a:p>
          <a:p>
            <a:r>
              <a:rPr lang="en-US" sz="2400"/>
              <a:t>83 Ordering Locations</a:t>
            </a:r>
          </a:p>
          <a:p>
            <a:r>
              <a:rPr lang="en-US" sz="2400"/>
              <a:t>1,863 Current Contracts</a:t>
            </a:r>
          </a:p>
          <a:p>
            <a:r>
              <a:rPr lang="en-US" sz="2400"/>
              <a:t>248 Current Suppliers</a:t>
            </a:r>
          </a:p>
          <a:p>
            <a:pPr lvl="1"/>
            <a:endParaRPr lang="en-US"/>
          </a:p>
        </p:txBody>
      </p:sp>
    </p:spTree>
    <p:extLst>
      <p:ext uri="{BB962C8B-B14F-4D97-AF65-F5344CB8AC3E}">
        <p14:creationId xmlns:p14="http://schemas.microsoft.com/office/powerpoint/2010/main" val="18111392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references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347812" y="864719"/>
            <a:ext cx="11095504" cy="5604349"/>
          </a:xfrm>
        </p:spPr>
        <p:txBody>
          <a:bodyPr vert="horz" lIns="91440" tIns="45720" rIns="91440" bIns="45720" rtlCol="0" anchor="t">
            <a:normAutofit fontScale="85000" lnSpcReduction="10000"/>
          </a:bodyPr>
          <a:lstStyle/>
          <a:p>
            <a:pPr>
              <a:lnSpc>
                <a:spcPct val="220000"/>
              </a:lnSpc>
            </a:pPr>
            <a:r>
              <a:rPr lang="en-US" sz="2400"/>
              <a:t>O'Donnell, R., &amp; Gray, D. (n.d.). </a:t>
            </a:r>
            <a:r>
              <a:rPr lang="en-US" sz="2400" i="1"/>
              <a:t>The 5 Key Types of Construction Contracts</a:t>
            </a:r>
            <a:r>
              <a:rPr lang="en-US" sz="2400"/>
              <a:t>. Procore. Retrieved December 9, 2023, from </a:t>
            </a:r>
            <a:r>
              <a:rPr lang="en-US" sz="2400">
                <a:hlinkClick r:id="rId2"/>
              </a:rPr>
              <a:t>https://www.procore.com/library/construction-contract-types</a:t>
            </a:r>
            <a:endParaRPr lang="en-US" sz="2400"/>
          </a:p>
          <a:p>
            <a:pPr>
              <a:lnSpc>
                <a:spcPct val="220000"/>
              </a:lnSpc>
            </a:pPr>
            <a:r>
              <a:rPr lang="en-US" sz="2400"/>
              <a:t>Kenton, W., Brown, J. R., &amp; Schmitt, K. R. (2023, February 17). </a:t>
            </a:r>
            <a:r>
              <a:rPr lang="en-US" sz="2400" i="1"/>
              <a:t>Competition in Contracting Act (CICA): What It is, How It Works</a:t>
            </a:r>
            <a:r>
              <a:rPr lang="en-US" sz="2400"/>
              <a:t>. Investopedia. Retrieved December 1, 2023, from https://www.investopedia.com/terms/c/competition-in-contracting-act.asp#:~:text=The%20CICA%20provides%20for%20full,days%20prior%20to%20bid%20solicitation.</a:t>
            </a:r>
          </a:p>
          <a:p>
            <a:pPr>
              <a:lnSpc>
                <a:spcPct val="220000"/>
              </a:lnSpc>
            </a:pPr>
            <a:r>
              <a:rPr lang="en-US" sz="2400"/>
              <a:t>(n.d.). </a:t>
            </a:r>
            <a:r>
              <a:rPr lang="en-US" sz="2400" i="1"/>
              <a:t>Bidding on Federal Construction Projects</a:t>
            </a:r>
            <a:r>
              <a:rPr lang="en-US" sz="2400"/>
              <a:t>. U.S. General Services Administration. Retrieved November 21, 2023, from </a:t>
            </a:r>
            <a:r>
              <a:rPr lang="en-US" sz="2400">
                <a:hlinkClick r:id="rId3"/>
              </a:rPr>
              <a:t>https://www.gsa.gov/real-estate/real-estate-services/</a:t>
            </a:r>
            <a:endParaRPr lang="en-US" sz="2400"/>
          </a:p>
        </p:txBody>
      </p:sp>
    </p:spTree>
    <p:extLst>
      <p:ext uri="{BB962C8B-B14F-4D97-AF65-F5344CB8AC3E}">
        <p14:creationId xmlns:p14="http://schemas.microsoft.com/office/powerpoint/2010/main" val="34223664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references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347812" y="864719"/>
            <a:ext cx="11095504" cy="5604349"/>
          </a:xfrm>
        </p:spPr>
        <p:txBody>
          <a:bodyPr vert="horz" lIns="91440" tIns="45720" rIns="91440" bIns="45720" rtlCol="0" anchor="t">
            <a:noAutofit/>
          </a:bodyPr>
          <a:lstStyle/>
          <a:p>
            <a:pPr>
              <a:lnSpc>
                <a:spcPct val="220000"/>
              </a:lnSpc>
            </a:pPr>
            <a:r>
              <a:rPr lang="en-US" sz="2000"/>
              <a:t>(n.d.). </a:t>
            </a:r>
            <a:r>
              <a:rPr lang="en-US" sz="2000" i="1"/>
              <a:t>Government Contracting Outlook Key Takeaways</a:t>
            </a:r>
            <a:r>
              <a:rPr lang="en-US" sz="2000"/>
              <a:t>. RSM. Retrieved November 21, 2023, from https://rsmus.com/insights/industries/government-contracting/government-contracting-outlook.html</a:t>
            </a:r>
          </a:p>
          <a:p>
            <a:pPr>
              <a:lnSpc>
                <a:spcPct val="220000"/>
              </a:lnSpc>
            </a:pPr>
            <a:r>
              <a:rPr lang="en-US" sz="2000"/>
              <a:t>(n.d.). </a:t>
            </a:r>
            <a:r>
              <a:rPr lang="en-US" sz="2000" i="1"/>
              <a:t>2023 Commercial Construction Cost per Square Foot in the US</a:t>
            </a:r>
            <a:r>
              <a:rPr lang="en-US" sz="2000"/>
              <a:t>. </a:t>
            </a:r>
            <a:r>
              <a:rPr lang="en-US" sz="2000" err="1"/>
              <a:t>BigRentz</a:t>
            </a:r>
            <a:r>
              <a:rPr lang="en-US" sz="2000"/>
              <a:t>. Retrieved November 22, 2023, from </a:t>
            </a:r>
            <a:r>
              <a:rPr lang="en-US" sz="2000">
                <a:hlinkClick r:id="rId2"/>
              </a:rPr>
              <a:t>https://www.bigrentz.com/blog/commercial-construction-cost-per-square-foot</a:t>
            </a:r>
            <a:endParaRPr lang="en-US" sz="2000"/>
          </a:p>
          <a:p>
            <a:pPr>
              <a:lnSpc>
                <a:spcPct val="220000"/>
              </a:lnSpc>
            </a:pPr>
            <a:r>
              <a:rPr lang="en-US" sz="2000"/>
              <a:t>Hagan, S. (2023, January 27). </a:t>
            </a:r>
            <a:r>
              <a:rPr lang="en-US" sz="2000" i="1"/>
              <a:t>5 Government Contracting Trends to Follow in 2023</a:t>
            </a:r>
            <a:r>
              <a:rPr lang="en-US" sz="2000"/>
              <a:t>. </a:t>
            </a:r>
            <a:r>
              <a:rPr lang="en-US" sz="2000" err="1"/>
              <a:t>Winvale</a:t>
            </a:r>
            <a:r>
              <a:rPr lang="en-US" sz="2000"/>
              <a:t>. Retrieved December 1, 2023, from </a:t>
            </a:r>
            <a:r>
              <a:rPr lang="en-US" sz="2000">
                <a:hlinkClick r:id="rId3"/>
              </a:rPr>
              <a:t>https://info.winvale.com/blog/5-government-contracting-trends-follow-2023</a:t>
            </a:r>
            <a:endParaRPr lang="en-US" sz="2000"/>
          </a:p>
          <a:p>
            <a:pPr>
              <a:lnSpc>
                <a:spcPct val="220000"/>
              </a:lnSpc>
            </a:pPr>
            <a:r>
              <a:rPr lang="en-US" sz="2000"/>
              <a:t>(2023, February 17). </a:t>
            </a:r>
            <a:r>
              <a:rPr lang="en-US" sz="2000" i="1"/>
              <a:t>Five Trends in Government Contracting for FY 2023</a:t>
            </a:r>
            <a:r>
              <a:rPr lang="en-US" sz="2000"/>
              <a:t>. Bloomberg Government. Retrieved December 1, 2023, from </a:t>
            </a:r>
            <a:r>
              <a:rPr lang="en-US" sz="2000">
                <a:hlinkClick r:id="rId4"/>
              </a:rPr>
              <a:t>https://about.bgov.com/brief/trends-in-federal-contract-spending/</a:t>
            </a:r>
            <a:endParaRPr lang="en-US" sz="2000"/>
          </a:p>
        </p:txBody>
      </p:sp>
    </p:spTree>
    <p:extLst>
      <p:ext uri="{BB962C8B-B14F-4D97-AF65-F5344CB8AC3E}">
        <p14:creationId xmlns:p14="http://schemas.microsoft.com/office/powerpoint/2010/main" val="2140157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BD2B-1D84-9C43-8705-177B096BED8A}"/>
              </a:ext>
            </a:extLst>
          </p:cNvPr>
          <p:cNvSpPr>
            <a:spLocks noGrp="1"/>
          </p:cNvSpPr>
          <p:nvPr>
            <p:ph type="title"/>
          </p:nvPr>
        </p:nvSpPr>
        <p:spPr>
          <a:xfrm>
            <a:off x="2231136" y="186769"/>
            <a:ext cx="7729728" cy="632097"/>
          </a:xfrm>
        </p:spPr>
        <p:txBody>
          <a:bodyPr>
            <a:normAutofit fontScale="90000"/>
          </a:bodyPr>
          <a:lstStyle/>
          <a:p>
            <a:r>
              <a:rPr lang="en-US"/>
              <a:t>references</a:t>
            </a:r>
          </a:p>
        </p:txBody>
      </p:sp>
      <p:sp>
        <p:nvSpPr>
          <p:cNvPr id="3" name="Content Placeholder 2">
            <a:extLst>
              <a:ext uri="{FF2B5EF4-FFF2-40B4-BE49-F238E27FC236}">
                <a16:creationId xmlns:a16="http://schemas.microsoft.com/office/drawing/2014/main" id="{8DB9C1EB-3D08-5548-8C23-CEED8C36FA24}"/>
              </a:ext>
            </a:extLst>
          </p:cNvPr>
          <p:cNvSpPr>
            <a:spLocks noGrp="1"/>
          </p:cNvSpPr>
          <p:nvPr>
            <p:ph idx="1"/>
          </p:nvPr>
        </p:nvSpPr>
        <p:spPr>
          <a:xfrm>
            <a:off x="347812" y="864719"/>
            <a:ext cx="11095504" cy="5604349"/>
          </a:xfrm>
        </p:spPr>
        <p:txBody>
          <a:bodyPr vert="horz" lIns="91440" tIns="45720" rIns="91440" bIns="45720" rtlCol="0" anchor="t">
            <a:noAutofit/>
          </a:bodyPr>
          <a:lstStyle/>
          <a:p>
            <a:pPr>
              <a:lnSpc>
                <a:spcPct val="220000"/>
              </a:lnSpc>
            </a:pPr>
            <a:r>
              <a:rPr lang="en-US" sz="2000">
                <a:ea typeface="+mn-lt"/>
                <a:cs typeface="+mn-lt"/>
              </a:rPr>
              <a:t>Ellis, G. (2023, July 28). </a:t>
            </a:r>
            <a:r>
              <a:rPr lang="en-US" sz="2000" i="1">
                <a:ea typeface="+mn-lt"/>
                <a:cs typeface="+mn-lt"/>
              </a:rPr>
              <a:t>8 Innovations that Will Change Construction As We Know It</a:t>
            </a:r>
            <a:r>
              <a:rPr lang="en-US" sz="2000">
                <a:ea typeface="+mn-lt"/>
                <a:cs typeface="+mn-lt"/>
              </a:rPr>
              <a:t>. Construction Blog. Retrieved December 1, 2023, from </a:t>
            </a:r>
            <a:r>
              <a:rPr lang="en-US" sz="2000">
                <a:ea typeface="+mn-lt"/>
                <a:cs typeface="+mn-lt"/>
                <a:hlinkClick r:id="rId2"/>
              </a:rPr>
              <a:t>https://constructionblog.autodesk.com/construction-innovations/</a:t>
            </a:r>
            <a:endParaRPr lang="en-US" sz="2000"/>
          </a:p>
          <a:p>
            <a:pPr>
              <a:lnSpc>
                <a:spcPct val="220000"/>
              </a:lnSpc>
            </a:pPr>
            <a:r>
              <a:rPr lang="en-US" sz="2000">
                <a:ea typeface="+mn-lt"/>
                <a:cs typeface="+mn-lt"/>
              </a:rPr>
              <a:t>(n.d.). </a:t>
            </a:r>
            <a:r>
              <a:rPr lang="en-US" sz="2000" i="1">
                <a:ea typeface="+mn-lt"/>
                <a:cs typeface="+mn-lt"/>
              </a:rPr>
              <a:t>36.204 Disclosure of the magnitude of construction projects</a:t>
            </a:r>
            <a:r>
              <a:rPr lang="en-US" sz="2000">
                <a:ea typeface="+mn-lt"/>
                <a:cs typeface="+mn-lt"/>
              </a:rPr>
              <a:t>. Acquisition.gov. Retrieved December 1, 2023, from https://www.acquisition.gov/far/36.204</a:t>
            </a:r>
            <a:endParaRPr lang="en-US" sz="2000"/>
          </a:p>
          <a:p>
            <a:pPr>
              <a:lnSpc>
                <a:spcPct val="220000"/>
              </a:lnSpc>
            </a:pPr>
            <a:r>
              <a:rPr lang="en-US" sz="2000"/>
              <a:t>(n.d.). </a:t>
            </a:r>
            <a:r>
              <a:rPr lang="en-US" sz="2000" i="1"/>
              <a:t>Part 216 - Types of Contracts</a:t>
            </a:r>
            <a:r>
              <a:rPr lang="en-US" sz="2000"/>
              <a:t>. Procore. Retrieved December 8, 2023, from https://www.acquisition.gov/dfars/part-216-types-contracts</a:t>
            </a:r>
          </a:p>
          <a:p>
            <a:pPr>
              <a:lnSpc>
                <a:spcPct val="220000"/>
              </a:lnSpc>
            </a:pPr>
            <a:r>
              <a:rPr lang="en-US" sz="2000">
                <a:ea typeface="+mn-lt"/>
                <a:cs typeface="+mn-lt"/>
              </a:rPr>
              <a:t>(n.d.). </a:t>
            </a:r>
            <a:r>
              <a:rPr lang="en-US" sz="2000" i="1">
                <a:ea typeface="+mn-lt"/>
                <a:cs typeface="+mn-lt"/>
              </a:rPr>
              <a:t>2022 U.S. Construction Cost Trends</a:t>
            </a:r>
            <a:r>
              <a:rPr lang="en-US" sz="2000">
                <a:ea typeface="+mn-lt"/>
                <a:cs typeface="+mn-lt"/>
              </a:rPr>
              <a:t>. CBRE. Retrieved December 1, 2023, from https://www.cbre.com/insights/books/2022-us-construction-cost-trends/01-introduction</a:t>
            </a:r>
            <a:endParaRPr lang="en-US" sz="2000"/>
          </a:p>
        </p:txBody>
      </p:sp>
    </p:spTree>
    <p:extLst>
      <p:ext uri="{BB962C8B-B14F-4D97-AF65-F5344CB8AC3E}">
        <p14:creationId xmlns:p14="http://schemas.microsoft.com/office/powerpoint/2010/main" val="17085102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cx1="http://schemas.microsoft.com/office/drawing/2015/9/8/chartex" Requires="cx1">
          <p:graphicFrame>
            <p:nvGraphicFramePr>
              <p:cNvPr id="3" name="Chart 2">
                <a:extLst>
                  <a:ext uri="{FF2B5EF4-FFF2-40B4-BE49-F238E27FC236}">
                    <a16:creationId xmlns:a16="http://schemas.microsoft.com/office/drawing/2014/main" id="{DDA2D7A0-272B-7D4F-BA00-011DC7494EF8}"/>
                  </a:ext>
                </a:extLst>
              </p:cNvPr>
              <p:cNvGraphicFramePr/>
              <p:nvPr>
                <p:extLst>
                  <p:ext uri="{D42A27DB-BD31-4B8C-83A1-F6EECF244321}">
                    <p14:modId xmlns:p14="http://schemas.microsoft.com/office/powerpoint/2010/main" val="3629849718"/>
                  </p:ext>
                </p:extLst>
              </p:nvPr>
            </p:nvGraphicFramePr>
            <p:xfrm>
              <a:off x="0" y="0"/>
              <a:ext cx="12192000" cy="6858000"/>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3" name="Chart 2">
                <a:extLst>
                  <a:ext uri="{FF2B5EF4-FFF2-40B4-BE49-F238E27FC236}">
                    <a16:creationId xmlns:a16="http://schemas.microsoft.com/office/drawing/2014/main" id="{DDA2D7A0-272B-7D4F-BA00-011DC7494EF8}"/>
                  </a:ext>
                </a:extLst>
              </p:cNvPr>
              <p:cNvPicPr>
                <a:picLocks noGrp="1" noRot="1" noChangeAspect="1" noMove="1" noResize="1" noEditPoints="1" noAdjustHandles="1" noChangeArrowheads="1" noChangeShapeType="1"/>
              </p:cNvPicPr>
              <p:nvPr/>
            </p:nvPicPr>
            <p:blipFill>
              <a:blip r:embed="rId3"/>
              <a:stretch>
                <a:fillRect/>
              </a:stretch>
            </p:blipFill>
            <p:spPr>
              <a:xfrm>
                <a:off x="0" y="0"/>
                <a:ext cx="12192000" cy="6858000"/>
              </a:xfrm>
              <a:prstGeom prst="rect">
                <a:avLst/>
              </a:prstGeom>
            </p:spPr>
          </p:pic>
        </mc:Fallback>
      </mc:AlternateContent>
    </p:spTree>
    <p:extLst>
      <p:ext uri="{BB962C8B-B14F-4D97-AF65-F5344CB8AC3E}">
        <p14:creationId xmlns:p14="http://schemas.microsoft.com/office/powerpoint/2010/main" val="1004668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8F735BEE-7975-AB43-8F03-F76BE2F04367}"/>
              </a:ext>
            </a:extLst>
          </p:cNvPr>
          <p:cNvGraphicFramePr>
            <a:graphicFrameLocks/>
          </p:cNvGraphicFramePr>
          <p:nvPr>
            <p:extLst>
              <p:ext uri="{D42A27DB-BD31-4B8C-83A1-F6EECF244321}">
                <p14:modId xmlns:p14="http://schemas.microsoft.com/office/powerpoint/2010/main" val="163530897"/>
              </p:ext>
            </p:extLst>
          </p:nvPr>
        </p:nvGraphicFramePr>
        <p:xfrm>
          <a:off x="1569493" y="750627"/>
          <a:ext cx="8529851" cy="5254386"/>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E772FB8D-887A-324C-87AA-D62335D6830B}"/>
              </a:ext>
            </a:extLst>
          </p:cNvPr>
          <p:cNvSpPr>
            <a:spLocks noGrp="1"/>
          </p:cNvSpPr>
          <p:nvPr>
            <p:ph type="title"/>
          </p:nvPr>
        </p:nvSpPr>
        <p:spPr>
          <a:xfrm>
            <a:off x="1969554" y="228600"/>
            <a:ext cx="7729728" cy="1032641"/>
          </a:xfrm>
        </p:spPr>
        <p:txBody>
          <a:bodyPr>
            <a:normAutofit/>
          </a:bodyPr>
          <a:lstStyle/>
          <a:p>
            <a:r>
              <a:rPr lang="en-US" u="sng"/>
              <a:t>Spend Within Market Basket</a:t>
            </a:r>
            <a:endParaRPr lang="en-US"/>
          </a:p>
        </p:txBody>
      </p:sp>
    </p:spTree>
    <p:extLst>
      <p:ext uri="{BB962C8B-B14F-4D97-AF65-F5344CB8AC3E}">
        <p14:creationId xmlns:p14="http://schemas.microsoft.com/office/powerpoint/2010/main" val="20393490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DA668-EF3F-1F47-A717-850373E71F61}"/>
              </a:ext>
            </a:extLst>
          </p:cNvPr>
          <p:cNvSpPr>
            <a:spLocks noGrp="1"/>
          </p:cNvSpPr>
          <p:nvPr>
            <p:ph type="title"/>
          </p:nvPr>
        </p:nvSpPr>
        <p:spPr>
          <a:xfrm>
            <a:off x="2373026" y="349836"/>
            <a:ext cx="7729728" cy="1188720"/>
          </a:xfrm>
        </p:spPr>
        <p:txBody>
          <a:bodyPr/>
          <a:lstStyle/>
          <a:p>
            <a:r>
              <a:rPr lang="en-US"/>
              <a:t>Top 30 Contract Office Locations</a:t>
            </a:r>
          </a:p>
        </p:txBody>
      </p:sp>
      <p:graphicFrame>
        <p:nvGraphicFramePr>
          <p:cNvPr id="7" name="Table 6">
            <a:extLst>
              <a:ext uri="{FF2B5EF4-FFF2-40B4-BE49-F238E27FC236}">
                <a16:creationId xmlns:a16="http://schemas.microsoft.com/office/drawing/2014/main" id="{AFC4ED2D-EEE7-C94D-A47C-78CF6A4808A1}"/>
              </a:ext>
            </a:extLst>
          </p:cNvPr>
          <p:cNvGraphicFramePr>
            <a:graphicFrameLocks noGrp="1"/>
          </p:cNvGraphicFramePr>
          <p:nvPr>
            <p:extLst>
              <p:ext uri="{D42A27DB-BD31-4B8C-83A1-F6EECF244321}">
                <p14:modId xmlns:p14="http://schemas.microsoft.com/office/powerpoint/2010/main" val="219035742"/>
              </p:ext>
            </p:extLst>
          </p:nvPr>
        </p:nvGraphicFramePr>
        <p:xfrm>
          <a:off x="1643363" y="2132559"/>
          <a:ext cx="9189054" cy="4055408"/>
        </p:xfrm>
        <a:graphic>
          <a:graphicData uri="http://schemas.openxmlformats.org/drawingml/2006/table">
            <a:tbl>
              <a:tblPr>
                <a:tableStyleId>{5C22544A-7EE6-4342-B048-85BDC9FD1C3A}</a:tableStyleId>
              </a:tblPr>
              <a:tblGrid>
                <a:gridCol w="1016926">
                  <a:extLst>
                    <a:ext uri="{9D8B030D-6E8A-4147-A177-3AD203B41FA5}">
                      <a16:colId xmlns:a16="http://schemas.microsoft.com/office/drawing/2014/main" val="3447011659"/>
                    </a:ext>
                  </a:extLst>
                </a:gridCol>
                <a:gridCol w="1367200">
                  <a:extLst>
                    <a:ext uri="{9D8B030D-6E8A-4147-A177-3AD203B41FA5}">
                      <a16:colId xmlns:a16="http://schemas.microsoft.com/office/drawing/2014/main" val="3259191089"/>
                    </a:ext>
                  </a:extLst>
                </a:gridCol>
                <a:gridCol w="1129918">
                  <a:extLst>
                    <a:ext uri="{9D8B030D-6E8A-4147-A177-3AD203B41FA5}">
                      <a16:colId xmlns:a16="http://schemas.microsoft.com/office/drawing/2014/main" val="1226662071"/>
                    </a:ext>
                  </a:extLst>
                </a:gridCol>
                <a:gridCol w="1367200">
                  <a:extLst>
                    <a:ext uri="{9D8B030D-6E8A-4147-A177-3AD203B41FA5}">
                      <a16:colId xmlns:a16="http://schemas.microsoft.com/office/drawing/2014/main" val="27621771"/>
                    </a:ext>
                  </a:extLst>
                </a:gridCol>
                <a:gridCol w="1638380">
                  <a:extLst>
                    <a:ext uri="{9D8B030D-6E8A-4147-A177-3AD203B41FA5}">
                      <a16:colId xmlns:a16="http://schemas.microsoft.com/office/drawing/2014/main" val="749637967"/>
                    </a:ext>
                  </a:extLst>
                </a:gridCol>
                <a:gridCol w="2669430">
                  <a:extLst>
                    <a:ext uri="{9D8B030D-6E8A-4147-A177-3AD203B41FA5}">
                      <a16:colId xmlns:a16="http://schemas.microsoft.com/office/drawing/2014/main" val="386710235"/>
                    </a:ext>
                  </a:extLst>
                </a:gridCol>
              </a:tblGrid>
              <a:tr h="253463">
                <a:tc>
                  <a:txBody>
                    <a:bodyPr/>
                    <a:lstStyle/>
                    <a:p>
                      <a:pPr algn="ctr" fontAlgn="ctr"/>
                      <a:r>
                        <a:rPr lang="en-US" sz="900" u="none" strike="noStrike">
                          <a:effectLst/>
                        </a:rPr>
                        <a:t>Office Code</a:t>
                      </a:r>
                      <a:endParaRPr lang="en-US" sz="900" b="1" i="0" u="none" strike="noStrike">
                        <a:solidFill>
                          <a:srgbClr val="FFFFFF"/>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Base Name</a:t>
                      </a:r>
                      <a:endParaRPr lang="en-US" sz="900" b="1" i="0" u="none" strike="noStrike">
                        <a:solidFill>
                          <a:srgbClr val="FFFFFF"/>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Contract Spend</a:t>
                      </a:r>
                      <a:endParaRPr lang="en-US" sz="900" b="1" i="0" u="none" strike="noStrike">
                        <a:solidFill>
                          <a:srgbClr val="FFFFFF"/>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Number of Contracts</a:t>
                      </a:r>
                      <a:endParaRPr lang="en-US" sz="900" b="1" i="0" u="none" strike="noStrike">
                        <a:solidFill>
                          <a:srgbClr val="FFFFFF"/>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Percentage of Total Spend</a:t>
                      </a:r>
                      <a:endParaRPr lang="en-US" sz="900" b="1" i="0" u="none" strike="noStrike">
                        <a:solidFill>
                          <a:srgbClr val="FFFFFF"/>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Percentage of Contract Actions</a:t>
                      </a:r>
                      <a:endParaRPr lang="en-US" sz="900" b="1" i="0" u="none" strike="noStrike">
                        <a:solidFill>
                          <a:srgbClr val="FFFFFF"/>
                        </a:solidFill>
                        <a:effectLst/>
                        <a:latin typeface="Calibri" panose="020F0502020204030204" pitchFamily="34" charset="0"/>
                      </a:endParaRPr>
                    </a:p>
                  </a:txBody>
                  <a:tcPr marL="0" marR="0" marT="0" marB="0" anchor="ctr"/>
                </a:tc>
                <a:extLst>
                  <a:ext uri="{0D108BD9-81ED-4DB2-BD59-A6C34878D82A}">
                    <a16:rowId xmlns:a16="http://schemas.microsoft.com/office/drawing/2014/main" val="3792362558"/>
                  </a:ext>
                </a:extLst>
              </a:tr>
              <a:tr h="253463">
                <a:tc>
                  <a:txBody>
                    <a:bodyPr/>
                    <a:lstStyle/>
                    <a:p>
                      <a:pPr algn="ctr" fontAlgn="ctr"/>
                      <a:r>
                        <a:rPr lang="en-US" sz="900" u="none" strike="noStrike">
                          <a:effectLst/>
                        </a:rPr>
                        <a:t>FA8903</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JBSA LACKLAND</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425,545,787.49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62</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45.38%</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3.46%</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1604714072"/>
                  </a:ext>
                </a:extLst>
              </a:tr>
              <a:tr h="253463">
                <a:tc>
                  <a:txBody>
                    <a:bodyPr/>
                    <a:lstStyle/>
                    <a:p>
                      <a:pPr algn="ctr" fontAlgn="ctr"/>
                      <a:r>
                        <a:rPr lang="en-US" sz="900" u="none" strike="noStrike">
                          <a:effectLst/>
                        </a:rPr>
                        <a:t>FA3002</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RANDOLPH AFB</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189,447,633.12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66</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20.20%</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3.68%</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950900410"/>
                  </a:ext>
                </a:extLst>
              </a:tr>
              <a:tr h="253463">
                <a:tc>
                  <a:txBody>
                    <a:bodyPr/>
                    <a:lstStyle/>
                    <a:p>
                      <a:pPr algn="ctr" fontAlgn="ctr"/>
                      <a:r>
                        <a:rPr lang="en-US" sz="900" u="none" strike="noStrike">
                          <a:effectLst/>
                        </a:rPr>
                        <a:t>FA7000</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USAF ACADEMY</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38,079,390.24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36</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4.06%</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2.01%</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490806597"/>
                  </a:ext>
                </a:extLst>
              </a:tr>
              <a:tr h="253463">
                <a:tc>
                  <a:txBody>
                    <a:bodyPr/>
                    <a:lstStyle/>
                    <a:p>
                      <a:pPr algn="ctr" fontAlgn="ctr"/>
                      <a:r>
                        <a:rPr lang="en-US" sz="900" u="none" strike="noStrike">
                          <a:effectLst/>
                        </a:rPr>
                        <a:t>FA4608</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BARKSDALE AFB</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16,080,472.21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77</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1.71%</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4.29%</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303855051"/>
                  </a:ext>
                </a:extLst>
              </a:tr>
              <a:tr h="253463">
                <a:tc>
                  <a:txBody>
                    <a:bodyPr/>
                    <a:lstStyle/>
                    <a:p>
                      <a:pPr algn="ctr" fontAlgn="ctr"/>
                      <a:r>
                        <a:rPr lang="en-US" sz="900" u="none" strike="noStrike">
                          <a:effectLst/>
                        </a:rPr>
                        <a:t>FA8201</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HILL AFB</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15,369,852.18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105</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1.64%</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5.85%</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855096206"/>
                  </a:ext>
                </a:extLst>
              </a:tr>
              <a:tr h="253463">
                <a:tc>
                  <a:txBody>
                    <a:bodyPr/>
                    <a:lstStyle/>
                    <a:p>
                      <a:pPr algn="ctr" fontAlgn="ctr"/>
                      <a:r>
                        <a:rPr lang="en-US" sz="900" u="none" strike="noStrike">
                          <a:effectLst/>
                        </a:rPr>
                        <a:t>FA4801</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HOLLOMAN AFB</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15,245,189.58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49</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1.63%</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2.73%</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1909753636"/>
                  </a:ext>
                </a:extLst>
              </a:tr>
              <a:tr h="253463">
                <a:tc>
                  <a:txBody>
                    <a:bodyPr/>
                    <a:lstStyle/>
                    <a:p>
                      <a:pPr algn="ctr" fontAlgn="ctr"/>
                      <a:r>
                        <a:rPr lang="en-US" sz="900" u="none" strike="noStrike">
                          <a:effectLst/>
                        </a:rPr>
                        <a:t>FA5209</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APO</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13,700,927.21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75</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1.46%</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4.18%</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801916297"/>
                  </a:ext>
                </a:extLst>
              </a:tr>
              <a:tr h="253463">
                <a:tc>
                  <a:txBody>
                    <a:bodyPr/>
                    <a:lstStyle/>
                    <a:p>
                      <a:pPr algn="ctr" fontAlgn="ctr"/>
                      <a:r>
                        <a:rPr lang="en-US" sz="900" u="none" strike="noStrike">
                          <a:effectLst/>
                        </a:rPr>
                        <a:t>FA2517</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PETERSON AFB</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13,483,283.18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90</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1.44%</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5.02%</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047549924"/>
                  </a:ext>
                </a:extLst>
              </a:tr>
              <a:tr h="253463">
                <a:tc>
                  <a:txBody>
                    <a:bodyPr/>
                    <a:lstStyle/>
                    <a:p>
                      <a:pPr algn="ctr" fontAlgn="ctr"/>
                      <a:r>
                        <a:rPr lang="en-US" sz="900" u="none" strike="noStrike">
                          <a:effectLst/>
                        </a:rPr>
                        <a:t>FA4407</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SCOTT AFB</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12,511,430.18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28</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1.33%</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1.56%</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968280817"/>
                  </a:ext>
                </a:extLst>
              </a:tr>
              <a:tr h="253463">
                <a:tc>
                  <a:txBody>
                    <a:bodyPr/>
                    <a:lstStyle/>
                    <a:p>
                      <a:pPr algn="ctr" fontAlgn="ctr"/>
                      <a:r>
                        <a:rPr lang="en-US" sz="900" u="none" strike="noStrike">
                          <a:effectLst/>
                        </a:rPr>
                        <a:t>FA4814</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TAMPA</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10,666,260.07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63</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1.14%</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3.51%</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221361459"/>
                  </a:ext>
                </a:extLst>
              </a:tr>
              <a:tr h="253463">
                <a:tc>
                  <a:txBody>
                    <a:bodyPr/>
                    <a:lstStyle/>
                    <a:p>
                      <a:pPr algn="ctr" fontAlgn="ctr"/>
                      <a:r>
                        <a:rPr lang="en-US" sz="900" u="none" strike="noStrike">
                          <a:effectLst/>
                        </a:rPr>
                        <a:t>FA3020</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SHEPPARD AFB</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7,821,247.62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35</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0.83%</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1.95%</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183224415"/>
                  </a:ext>
                </a:extLst>
              </a:tr>
              <a:tr h="253463">
                <a:tc>
                  <a:txBody>
                    <a:bodyPr/>
                    <a:lstStyle/>
                    <a:p>
                      <a:pPr algn="ctr" fontAlgn="ctr"/>
                      <a:r>
                        <a:rPr lang="en-US" sz="900" u="none" strike="noStrike">
                          <a:effectLst/>
                        </a:rPr>
                        <a:t>FA6656</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VIENNA</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7,730,499.00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20</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0.82%</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1.11%</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951137358"/>
                  </a:ext>
                </a:extLst>
              </a:tr>
              <a:tr h="253463">
                <a:tc>
                  <a:txBody>
                    <a:bodyPr/>
                    <a:lstStyle/>
                    <a:p>
                      <a:pPr algn="ctr" fontAlgn="ctr"/>
                      <a:r>
                        <a:rPr lang="en-US" sz="900" u="none" strike="noStrike">
                          <a:effectLst/>
                        </a:rPr>
                        <a:t>FA5205</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APO</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7,684,978.32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34</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0.82%</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1.90%</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790339617"/>
                  </a:ext>
                </a:extLst>
              </a:tr>
              <a:tr h="253463">
                <a:tc>
                  <a:txBody>
                    <a:bodyPr/>
                    <a:lstStyle/>
                    <a:p>
                      <a:pPr algn="ctr" fontAlgn="ctr"/>
                      <a:r>
                        <a:rPr lang="en-US" sz="900" u="none" strike="noStrike">
                          <a:effectLst/>
                        </a:rPr>
                        <a:t>FA8501</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ROBINS AFB</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7,387,241.45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91</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0.79%</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5.07%</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1999622161"/>
                  </a:ext>
                </a:extLst>
              </a:tr>
              <a:tr h="253463">
                <a:tc>
                  <a:txBody>
                    <a:bodyPr/>
                    <a:lstStyle/>
                    <a:p>
                      <a:pPr algn="ctr" fontAlgn="ctr"/>
                      <a:r>
                        <a:rPr lang="en-US" sz="900" u="none" strike="noStrike">
                          <a:effectLst/>
                        </a:rPr>
                        <a:t>FA4803</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SHAW AFB</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 $      7,231,764.89 </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21</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0.77%</a:t>
                      </a:r>
                      <a:endParaRPr lang="en-US" sz="9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900" u="none" strike="noStrike">
                          <a:effectLst/>
                        </a:rPr>
                        <a:t>1.17%</a:t>
                      </a:r>
                      <a:endParaRPr lang="en-US" sz="9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931648325"/>
                  </a:ext>
                </a:extLst>
              </a:tr>
            </a:tbl>
          </a:graphicData>
        </a:graphic>
      </p:graphicFrame>
    </p:spTree>
    <p:extLst>
      <p:ext uri="{BB962C8B-B14F-4D97-AF65-F5344CB8AC3E}">
        <p14:creationId xmlns:p14="http://schemas.microsoft.com/office/powerpoint/2010/main" val="38826587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DA668-EF3F-1F47-A717-850373E71F61}"/>
              </a:ext>
            </a:extLst>
          </p:cNvPr>
          <p:cNvSpPr>
            <a:spLocks noGrp="1"/>
          </p:cNvSpPr>
          <p:nvPr>
            <p:ph type="title"/>
          </p:nvPr>
        </p:nvSpPr>
        <p:spPr>
          <a:xfrm>
            <a:off x="1559630" y="326187"/>
            <a:ext cx="9356519" cy="1188720"/>
          </a:xfrm>
        </p:spPr>
        <p:txBody>
          <a:bodyPr/>
          <a:lstStyle/>
          <a:p>
            <a:r>
              <a:rPr lang="en-US"/>
              <a:t>Top 30 Contract Office Locations (cont.)</a:t>
            </a:r>
          </a:p>
        </p:txBody>
      </p:sp>
      <p:graphicFrame>
        <p:nvGraphicFramePr>
          <p:cNvPr id="4" name="Table 3">
            <a:extLst>
              <a:ext uri="{FF2B5EF4-FFF2-40B4-BE49-F238E27FC236}">
                <a16:creationId xmlns:a16="http://schemas.microsoft.com/office/drawing/2014/main" id="{317A748E-FC36-074E-A02F-958B89F92386}"/>
              </a:ext>
            </a:extLst>
          </p:cNvPr>
          <p:cNvGraphicFramePr>
            <a:graphicFrameLocks noGrp="1"/>
          </p:cNvGraphicFramePr>
          <p:nvPr>
            <p:extLst>
              <p:ext uri="{D42A27DB-BD31-4B8C-83A1-F6EECF244321}">
                <p14:modId xmlns:p14="http://schemas.microsoft.com/office/powerpoint/2010/main" val="1219876388"/>
              </p:ext>
            </p:extLst>
          </p:nvPr>
        </p:nvGraphicFramePr>
        <p:xfrm>
          <a:off x="1830386" y="2172136"/>
          <a:ext cx="8815006" cy="3732048"/>
        </p:xfrm>
        <a:graphic>
          <a:graphicData uri="http://schemas.openxmlformats.org/drawingml/2006/table">
            <a:tbl>
              <a:tblPr>
                <a:tableStyleId>{5C22544A-7EE6-4342-B048-85BDC9FD1C3A}</a:tableStyleId>
              </a:tblPr>
              <a:tblGrid>
                <a:gridCol w="810284">
                  <a:extLst>
                    <a:ext uri="{9D8B030D-6E8A-4147-A177-3AD203B41FA5}">
                      <a16:colId xmlns:a16="http://schemas.microsoft.com/office/drawing/2014/main" val="2569453771"/>
                    </a:ext>
                  </a:extLst>
                </a:gridCol>
                <a:gridCol w="1709194">
                  <a:extLst>
                    <a:ext uri="{9D8B030D-6E8A-4147-A177-3AD203B41FA5}">
                      <a16:colId xmlns:a16="http://schemas.microsoft.com/office/drawing/2014/main" val="4217519155"/>
                    </a:ext>
                  </a:extLst>
                </a:gridCol>
                <a:gridCol w="1101480">
                  <a:extLst>
                    <a:ext uri="{9D8B030D-6E8A-4147-A177-3AD203B41FA5}">
                      <a16:colId xmlns:a16="http://schemas.microsoft.com/office/drawing/2014/main" val="2938694060"/>
                    </a:ext>
                  </a:extLst>
                </a:gridCol>
                <a:gridCol w="1400359">
                  <a:extLst>
                    <a:ext uri="{9D8B030D-6E8A-4147-A177-3AD203B41FA5}">
                      <a16:colId xmlns:a16="http://schemas.microsoft.com/office/drawing/2014/main" val="3720988700"/>
                    </a:ext>
                  </a:extLst>
                </a:gridCol>
                <a:gridCol w="1742657">
                  <a:extLst>
                    <a:ext uri="{9D8B030D-6E8A-4147-A177-3AD203B41FA5}">
                      <a16:colId xmlns:a16="http://schemas.microsoft.com/office/drawing/2014/main" val="1734948321"/>
                    </a:ext>
                  </a:extLst>
                </a:gridCol>
                <a:gridCol w="2051032">
                  <a:extLst>
                    <a:ext uri="{9D8B030D-6E8A-4147-A177-3AD203B41FA5}">
                      <a16:colId xmlns:a16="http://schemas.microsoft.com/office/drawing/2014/main" val="3624464178"/>
                    </a:ext>
                  </a:extLst>
                </a:gridCol>
              </a:tblGrid>
              <a:tr h="233253">
                <a:tc>
                  <a:txBody>
                    <a:bodyPr/>
                    <a:lstStyle/>
                    <a:p>
                      <a:pPr algn="ctr" fontAlgn="ctr"/>
                      <a:r>
                        <a:rPr lang="en-US" sz="1000" u="none" strike="noStrike">
                          <a:effectLst/>
                        </a:rPr>
                        <a:t>Office Code</a:t>
                      </a:r>
                      <a:endParaRPr lang="en-US" sz="1000" b="1" i="0" u="none" strike="noStrike">
                        <a:solidFill>
                          <a:srgbClr val="FFFFFF"/>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Base Name</a:t>
                      </a:r>
                      <a:endParaRPr lang="en-US" sz="1000" b="1" i="0" u="none" strike="noStrike">
                        <a:solidFill>
                          <a:srgbClr val="FFFFFF"/>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Contract Spend</a:t>
                      </a:r>
                      <a:endParaRPr lang="en-US" sz="1000" b="1" i="0" u="none" strike="noStrike">
                        <a:solidFill>
                          <a:srgbClr val="FFFFFF"/>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Number of Contracts</a:t>
                      </a:r>
                      <a:endParaRPr lang="en-US" sz="1000" b="1" i="0" u="none" strike="noStrike">
                        <a:solidFill>
                          <a:srgbClr val="FFFFFF"/>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Percentage of Total Spend</a:t>
                      </a:r>
                      <a:endParaRPr lang="en-US" sz="1000" b="1" i="0" u="none" strike="noStrike">
                        <a:solidFill>
                          <a:srgbClr val="FFFFFF"/>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Percentage of Contract Actions</a:t>
                      </a:r>
                      <a:endParaRPr lang="en-US" sz="1000" b="1" i="0" u="none" strike="noStrike">
                        <a:solidFill>
                          <a:srgbClr val="FFFFFF"/>
                        </a:solidFill>
                        <a:effectLst/>
                        <a:latin typeface="Calibri" panose="020F0502020204030204" pitchFamily="34" charset="0"/>
                      </a:endParaRPr>
                    </a:p>
                  </a:txBody>
                  <a:tcPr marL="0" marR="0" marT="0" marB="0" anchor="ctr"/>
                </a:tc>
                <a:extLst>
                  <a:ext uri="{0D108BD9-81ED-4DB2-BD59-A6C34878D82A}">
                    <a16:rowId xmlns:a16="http://schemas.microsoft.com/office/drawing/2014/main" val="370650818"/>
                  </a:ext>
                </a:extLst>
              </a:tr>
              <a:tr h="233253">
                <a:tc>
                  <a:txBody>
                    <a:bodyPr/>
                    <a:lstStyle/>
                    <a:p>
                      <a:pPr algn="ctr" fontAlgn="ctr"/>
                      <a:r>
                        <a:rPr lang="en-US" sz="1000" u="none" strike="noStrike">
                          <a:effectLst/>
                        </a:rPr>
                        <a:t>FA4460</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LITTLE ROCK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7,059,020.75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6</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0.75%</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0.33%</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4080841783"/>
                  </a:ext>
                </a:extLst>
              </a:tr>
              <a:tr h="233253">
                <a:tc>
                  <a:txBody>
                    <a:bodyPr/>
                    <a:lstStyle/>
                    <a:p>
                      <a:pPr algn="ctr" fontAlgn="ctr"/>
                      <a:r>
                        <a:rPr lang="en-US" sz="1000" u="none" strike="noStrike">
                          <a:effectLst/>
                        </a:rPr>
                        <a:t>FA4659</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GRAND FORKS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6,401,415.10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18</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0.68%</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1.00%</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779869599"/>
                  </a:ext>
                </a:extLst>
              </a:tr>
              <a:tr h="233253">
                <a:tc>
                  <a:txBody>
                    <a:bodyPr/>
                    <a:lstStyle/>
                    <a:p>
                      <a:pPr algn="ctr" fontAlgn="ctr"/>
                      <a:r>
                        <a:rPr lang="en-US" sz="1000" u="none" strike="noStrike">
                          <a:effectLst/>
                        </a:rPr>
                        <a:t>FA4620</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FAIRCHILD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6,180,095.75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30</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0.66%</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1.67%</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63023160"/>
                  </a:ext>
                </a:extLst>
              </a:tr>
              <a:tr h="233253">
                <a:tc>
                  <a:txBody>
                    <a:bodyPr/>
                    <a:lstStyle/>
                    <a:p>
                      <a:pPr algn="ctr" fontAlgn="ctr"/>
                      <a:r>
                        <a:rPr lang="en-US" sz="1000" u="none" strike="noStrike">
                          <a:effectLst/>
                        </a:rPr>
                        <a:t>FA6606</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WESTOVER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6,033,870.42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13</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0.64%</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0.72%</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913721750"/>
                  </a:ext>
                </a:extLst>
              </a:tr>
              <a:tr h="233253">
                <a:tc>
                  <a:txBody>
                    <a:bodyPr/>
                    <a:lstStyle/>
                    <a:p>
                      <a:pPr algn="ctr" fontAlgn="ctr"/>
                      <a:r>
                        <a:rPr lang="en-US" sz="1000" u="none" strike="noStrike">
                          <a:effectLst/>
                        </a:rPr>
                        <a:t>FA4877</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DAVIS MONTHAN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5,281,385.13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52</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0.56%</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2.90%</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911895223"/>
                  </a:ext>
                </a:extLst>
              </a:tr>
              <a:tr h="233253">
                <a:tc>
                  <a:txBody>
                    <a:bodyPr/>
                    <a:lstStyle/>
                    <a:p>
                      <a:pPr algn="ctr" fontAlgn="ctr"/>
                      <a:r>
                        <a:rPr lang="en-US" sz="1000" u="none" strike="noStrike">
                          <a:effectLst/>
                        </a:rPr>
                        <a:t>FA4484</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JOINT BASE MDL</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5,274,346.04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97</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0.56%</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5.41%</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314479297"/>
                  </a:ext>
                </a:extLst>
              </a:tr>
              <a:tr h="233253">
                <a:tc>
                  <a:txBody>
                    <a:bodyPr/>
                    <a:lstStyle/>
                    <a:p>
                      <a:pPr algn="ctr" fontAlgn="ctr"/>
                      <a:r>
                        <a:rPr lang="en-US" sz="1000" u="none" strike="noStrike">
                          <a:effectLst/>
                        </a:rPr>
                        <a:t>FA2543</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BUCKLEY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5,191,162.26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50</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0.55%</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2.79%</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300719572"/>
                  </a:ext>
                </a:extLst>
              </a:tr>
              <a:tr h="233253">
                <a:tc>
                  <a:txBody>
                    <a:bodyPr/>
                    <a:lstStyle/>
                    <a:p>
                      <a:pPr algn="ctr" fontAlgn="ctr"/>
                      <a:r>
                        <a:rPr lang="en-US" sz="1000" u="none" strike="noStrike">
                          <a:effectLst/>
                        </a:rPr>
                        <a:t>FA4497</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DOVER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4,905,549.39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5</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0.52%</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0.28%</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240349778"/>
                  </a:ext>
                </a:extLst>
              </a:tr>
              <a:tr h="233253">
                <a:tc>
                  <a:txBody>
                    <a:bodyPr/>
                    <a:lstStyle/>
                    <a:p>
                      <a:pPr algn="ctr" fontAlgn="ctr"/>
                      <a:r>
                        <a:rPr lang="en-US" sz="1000" u="none" strike="noStrike">
                          <a:effectLst/>
                        </a:rPr>
                        <a:t>FA4626</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MALMSTROM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4,828,100.31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24</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0.51%</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1.34%</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1240132262"/>
                  </a:ext>
                </a:extLst>
              </a:tr>
              <a:tr h="233253">
                <a:tc>
                  <a:txBody>
                    <a:bodyPr/>
                    <a:lstStyle/>
                    <a:p>
                      <a:pPr algn="ctr" fontAlgn="ctr"/>
                      <a:r>
                        <a:rPr lang="en-US" sz="1000" u="none" strike="noStrike">
                          <a:effectLst/>
                        </a:rPr>
                        <a:t>FA9301</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EDWARDS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4,796,161.30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53</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0.51%</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2.95%</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718678526"/>
                  </a:ext>
                </a:extLst>
              </a:tr>
              <a:tr h="233253">
                <a:tc>
                  <a:txBody>
                    <a:bodyPr/>
                    <a:lstStyle/>
                    <a:p>
                      <a:pPr algn="ctr" fontAlgn="ctr"/>
                      <a:r>
                        <a:rPr lang="en-US" sz="1000" u="none" strike="noStrike">
                          <a:effectLst/>
                        </a:rPr>
                        <a:t>FA6712</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CORAOPOLIS</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4,756,240.74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12</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0.51%</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0.67%</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1840613514"/>
                  </a:ext>
                </a:extLst>
              </a:tr>
              <a:tr h="233253">
                <a:tc>
                  <a:txBody>
                    <a:bodyPr/>
                    <a:lstStyle/>
                    <a:p>
                      <a:pPr algn="ctr" fontAlgn="ctr"/>
                      <a:r>
                        <a:rPr lang="en-US" sz="1000" u="none" strike="noStrike">
                          <a:effectLst/>
                        </a:rPr>
                        <a:t>FA4613</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FE WARREN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4,568,769.35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30</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0.49%</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1.67%</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001165420"/>
                  </a:ext>
                </a:extLst>
              </a:tr>
              <a:tr h="233253">
                <a:tc>
                  <a:txBody>
                    <a:bodyPr/>
                    <a:lstStyle/>
                    <a:p>
                      <a:pPr algn="ctr" fontAlgn="ctr"/>
                      <a:r>
                        <a:rPr lang="en-US" sz="1000" u="none" strike="noStrike">
                          <a:effectLst/>
                        </a:rPr>
                        <a:t>FA5215</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JBPHH</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4,512,527.52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8</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0.48%</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0.45%</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59928086"/>
                  </a:ext>
                </a:extLst>
              </a:tr>
              <a:tr h="233253">
                <a:tc>
                  <a:txBody>
                    <a:bodyPr/>
                    <a:lstStyle/>
                    <a:p>
                      <a:pPr algn="ctr" fontAlgn="ctr"/>
                      <a:r>
                        <a:rPr lang="en-US" sz="1000" u="none" strike="noStrike">
                          <a:effectLst/>
                        </a:rPr>
                        <a:t>FA4809</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SEYMOUR JOHNSON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4,405,682.07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25</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0.47%</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1.39%</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533445501"/>
                  </a:ext>
                </a:extLst>
              </a:tr>
              <a:tr h="233253">
                <a:tc>
                  <a:txBody>
                    <a:bodyPr/>
                    <a:lstStyle/>
                    <a:p>
                      <a:pPr algn="ctr" fontAlgn="ctr"/>
                      <a:r>
                        <a:rPr lang="en-US" sz="1000" u="none" strike="noStrike">
                          <a:effectLst/>
                        </a:rPr>
                        <a:t>FA4819</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TYNDALL AFB</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 $  4,395,412.43 </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47</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0.47%</a:t>
                      </a:r>
                      <a:endParaRPr lang="en-US" sz="10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n-US" sz="1000" u="none" strike="noStrike">
                          <a:effectLst/>
                        </a:rPr>
                        <a:t>2.62%</a:t>
                      </a:r>
                      <a:endParaRPr lang="en-US" sz="10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090075003"/>
                  </a:ext>
                </a:extLst>
              </a:tr>
            </a:tbl>
          </a:graphicData>
        </a:graphic>
      </p:graphicFrame>
    </p:spTree>
    <p:extLst>
      <p:ext uri="{BB962C8B-B14F-4D97-AF65-F5344CB8AC3E}">
        <p14:creationId xmlns:p14="http://schemas.microsoft.com/office/powerpoint/2010/main" val="26019178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5458B98B-5E6F-B946-8EE3-9E6FFF286424}"/>
              </a:ext>
            </a:extLst>
          </p:cNvPr>
          <p:cNvGraphicFramePr>
            <a:graphicFrameLocks/>
          </p:cNvGraphicFramePr>
          <p:nvPr>
            <p:extLst>
              <p:ext uri="{D42A27DB-BD31-4B8C-83A1-F6EECF244321}">
                <p14:modId xmlns:p14="http://schemas.microsoft.com/office/powerpoint/2010/main" val="1123436810"/>
              </p:ext>
            </p:extLst>
          </p:nvPr>
        </p:nvGraphicFramePr>
        <p:xfrm>
          <a:off x="5142186" y="1552904"/>
          <a:ext cx="6019800" cy="3444766"/>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BD194D2F-80EF-B84C-AA02-8D5E1824C33C}"/>
              </a:ext>
            </a:extLst>
          </p:cNvPr>
          <p:cNvSpPr txBox="1"/>
          <p:nvPr/>
        </p:nvSpPr>
        <p:spPr>
          <a:xfrm>
            <a:off x="1848507" y="2349062"/>
            <a:ext cx="3003331" cy="646331"/>
          </a:xfrm>
          <a:prstGeom prst="rect">
            <a:avLst/>
          </a:prstGeom>
          <a:noFill/>
        </p:spPr>
        <p:txBody>
          <a:bodyPr wrap="square" rtlCol="0">
            <a:spAutoFit/>
          </a:bodyPr>
          <a:lstStyle/>
          <a:p>
            <a:r>
              <a:rPr lang="en-US"/>
              <a:t>Commercial &amp; Institutional Construction</a:t>
            </a:r>
          </a:p>
        </p:txBody>
      </p:sp>
      <p:sp>
        <p:nvSpPr>
          <p:cNvPr id="5" name="TextBox 4">
            <a:extLst>
              <a:ext uri="{FF2B5EF4-FFF2-40B4-BE49-F238E27FC236}">
                <a16:creationId xmlns:a16="http://schemas.microsoft.com/office/drawing/2014/main" id="{681D1516-BC16-D64E-B18F-BC40E1747703}"/>
              </a:ext>
            </a:extLst>
          </p:cNvPr>
          <p:cNvSpPr txBox="1"/>
          <p:nvPr/>
        </p:nvSpPr>
        <p:spPr>
          <a:xfrm>
            <a:off x="1848507" y="3832546"/>
            <a:ext cx="2396359" cy="369332"/>
          </a:xfrm>
          <a:prstGeom prst="rect">
            <a:avLst/>
          </a:prstGeom>
          <a:noFill/>
        </p:spPr>
        <p:txBody>
          <a:bodyPr wrap="square" rtlCol="0">
            <a:spAutoFit/>
          </a:bodyPr>
          <a:lstStyle/>
          <a:p>
            <a:r>
              <a:rPr lang="en-US"/>
              <a:t>Industrial Construction</a:t>
            </a:r>
          </a:p>
        </p:txBody>
      </p:sp>
      <p:sp>
        <p:nvSpPr>
          <p:cNvPr id="7" name="Title 6">
            <a:extLst>
              <a:ext uri="{FF2B5EF4-FFF2-40B4-BE49-F238E27FC236}">
                <a16:creationId xmlns:a16="http://schemas.microsoft.com/office/drawing/2014/main" id="{A576CAF9-252E-D44A-AD20-182216A3DADA}"/>
              </a:ext>
            </a:extLst>
          </p:cNvPr>
          <p:cNvSpPr>
            <a:spLocks noGrp="1"/>
          </p:cNvSpPr>
          <p:nvPr>
            <p:ph type="title"/>
          </p:nvPr>
        </p:nvSpPr>
        <p:spPr>
          <a:xfrm>
            <a:off x="2309963" y="249485"/>
            <a:ext cx="7729728" cy="1027522"/>
          </a:xfrm>
        </p:spPr>
        <p:txBody>
          <a:bodyPr/>
          <a:lstStyle/>
          <a:p>
            <a:r>
              <a:rPr lang="en-US" u="sng"/>
              <a:t>Supplier Density in Market Basket</a:t>
            </a:r>
            <a:endParaRPr lang="en-US"/>
          </a:p>
        </p:txBody>
      </p:sp>
    </p:spTree>
    <p:extLst>
      <p:ext uri="{BB962C8B-B14F-4D97-AF65-F5344CB8AC3E}">
        <p14:creationId xmlns:p14="http://schemas.microsoft.com/office/powerpoint/2010/main" val="4218753158"/>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85258f44-54b8-4a40-a13e-c29821ca7f33" xsi:nil="true"/>
    <lcf76f155ced4ddcb4097134ff3c332f xmlns="8ba9c679-8058-4c10-8f4b-5e64a9c1ce94">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8E13D2EC11BE46B3220B1514FA2422" ma:contentTypeVersion="9" ma:contentTypeDescription="Create a new document." ma:contentTypeScope="" ma:versionID="6b5f0f1ccc81632624b1c131e41a9db0">
  <xsd:schema xmlns:xsd="http://www.w3.org/2001/XMLSchema" xmlns:xs="http://www.w3.org/2001/XMLSchema" xmlns:p="http://schemas.microsoft.com/office/2006/metadata/properties" xmlns:ns2="8ba9c679-8058-4c10-8f4b-5e64a9c1ce94" xmlns:ns3="85258f44-54b8-4a40-a13e-c29821ca7f33" targetNamespace="http://schemas.microsoft.com/office/2006/metadata/properties" ma:root="true" ma:fieldsID="f1f1e2af1b20379c55c6b51fb5992423" ns2:_="" ns3:_="">
    <xsd:import namespace="8ba9c679-8058-4c10-8f4b-5e64a9c1ce94"/>
    <xsd:import namespace="85258f44-54b8-4a40-a13e-c29821ca7f3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a9c679-8058-4c10-8f4b-5e64a9c1ce9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cfe284ab-3129-4a4f-a33b-1446679d6377"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5258f44-54b8-4a40-a13e-c29821ca7f33"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7193881b-fa0a-4e0c-a5f7-feae22f47c05}" ma:internalName="TaxCatchAll" ma:showField="CatchAllData" ma:web="85258f44-54b8-4a40-a13e-c29821ca7f3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F04F52D-9868-46C1-B6B6-1F58AD22FB8F}">
  <ds:schemaRefs>
    <ds:schemaRef ds:uri="85258f44-54b8-4a40-a13e-c29821ca7f33"/>
    <ds:schemaRef ds:uri="8ba9c679-8058-4c10-8f4b-5e64a9c1ce9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CDE12E9F-D8DB-43B1-85F3-8EC65D8B6CBF}">
  <ds:schemaRefs>
    <ds:schemaRef ds:uri="http://schemas.microsoft.com/sharepoint/v3/contenttype/forms"/>
  </ds:schemaRefs>
</ds:datastoreItem>
</file>

<file path=customXml/itemProps3.xml><?xml version="1.0" encoding="utf-8"?>
<ds:datastoreItem xmlns:ds="http://schemas.openxmlformats.org/officeDocument/2006/customXml" ds:itemID="{8A7A80BB-BD8E-4E9D-ABF6-CFDFD37842BF}">
  <ds:schemaRefs>
    <ds:schemaRef ds:uri="85258f44-54b8-4a40-a13e-c29821ca7f33"/>
    <ds:schemaRef ds:uri="8ba9c679-8058-4c10-8f4b-5e64a9c1ce9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Parcel</Template>
  <Application>Microsoft Office PowerPoint</Application>
  <PresentationFormat>Widescreen</PresentationFormat>
  <Slides>42</Slides>
  <Notes>1</Notes>
  <HiddenSlides>0</HiddenSlide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Parcel</vt:lpstr>
      <vt:lpstr>Spend Analysis Project</vt:lpstr>
      <vt:lpstr>Overview</vt:lpstr>
      <vt:lpstr>Labor in Federal contracts</vt:lpstr>
      <vt:lpstr>PowerPoint Presentation</vt:lpstr>
      <vt:lpstr>PowerPoint Presentation</vt:lpstr>
      <vt:lpstr>Spend Within Market Basket</vt:lpstr>
      <vt:lpstr>Top 30 Contract Office Locations</vt:lpstr>
      <vt:lpstr>Top 30 Contract Office Locations (cont.)</vt:lpstr>
      <vt:lpstr>Supplier Density in Market Basket</vt:lpstr>
      <vt:lpstr>Primary cost drivers</vt:lpstr>
      <vt:lpstr>Pricing for federal contracts</vt:lpstr>
      <vt:lpstr>Construction technology</vt:lpstr>
      <vt:lpstr>Competition in the industry</vt:lpstr>
      <vt:lpstr>Types of contracts</vt:lpstr>
      <vt:lpstr>Estimated regional rates</vt:lpstr>
      <vt:lpstr>236210 - Duration of contracts</vt:lpstr>
      <vt:lpstr>236220 - Duration of contracts</vt:lpstr>
      <vt:lpstr>Duration of contracts (cont.)</vt:lpstr>
      <vt:lpstr>236210 - Industrial Building Construction </vt:lpstr>
      <vt:lpstr>236210 - Industrial Building Construction </vt:lpstr>
      <vt:lpstr>236210 - Industrial Building Construction </vt:lpstr>
      <vt:lpstr>236210 - Industrial Building Construction </vt:lpstr>
      <vt:lpstr>236220 - Commercial and Institutional Building Construction </vt:lpstr>
      <vt:lpstr>Duplicates in 236220 </vt:lpstr>
      <vt:lpstr>236220 - Commercial and Institutional Building Construction</vt:lpstr>
      <vt:lpstr>236220 - Commercial and Institutional Building Construction </vt:lpstr>
      <vt:lpstr>Sourcing strategies</vt:lpstr>
      <vt:lpstr>Sourcing strategies</vt:lpstr>
      <vt:lpstr>Sourcing strategies</vt:lpstr>
      <vt:lpstr>Sourcing strategies</vt:lpstr>
      <vt:lpstr>Sourcing strategies</vt:lpstr>
      <vt:lpstr>Estimated dollar value for Commodity category</vt:lpstr>
      <vt:lpstr>Proposed Number of Suppliers</vt:lpstr>
      <vt:lpstr>Proposed number of locations</vt:lpstr>
      <vt:lpstr>Historical orders analysis</vt:lpstr>
      <vt:lpstr>Proposed number of orders</vt:lpstr>
      <vt:lpstr>Issues/Challenges</vt:lpstr>
      <vt:lpstr>Issues/Challenges</vt:lpstr>
      <vt:lpstr>PowerPoint Presentation</vt:lpstr>
      <vt:lpstr>references</vt:lpstr>
      <vt:lpstr>references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Spend Analysis Project</dc:title>
  <dc:creator>Microsoft Office User</dc:creator>
  <cp:revision>1</cp:revision>
  <dcterms:created xsi:type="dcterms:W3CDTF">2023-11-22T02:12:31Z</dcterms:created>
  <dcterms:modified xsi:type="dcterms:W3CDTF">2023-12-14T02:31:17Z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0x010100998E13D2EC11BE46B3220B1514FA2422</vt:lpwstr>
  </property>
  <property fmtid="{D5CDD505-2E9C-101B-9397-08002B2CF9AE}" pid="3" name="MediaServiceImageTags">
    <vt:lpwstr/>
  </property>
</Properties>
</file>

<file path=docProps/thumbnail.jpeg>
</file>